
<file path=[Content_Types].xml><?xml version="1.0" encoding="utf-8"?>
<Types xmlns="http://schemas.openxmlformats.org/package/2006/content-types">
  <Default Extension="(null)"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33"/>
  </p:notesMasterIdLst>
  <p:sldIdLst>
    <p:sldId id="271" r:id="rId2"/>
    <p:sldId id="428" r:id="rId3"/>
    <p:sldId id="412" r:id="rId4"/>
    <p:sldId id="413" r:id="rId5"/>
    <p:sldId id="414" r:id="rId6"/>
    <p:sldId id="416" r:id="rId7"/>
    <p:sldId id="419" r:id="rId8"/>
    <p:sldId id="420" r:id="rId9"/>
    <p:sldId id="421" r:id="rId10"/>
    <p:sldId id="422" r:id="rId11"/>
    <p:sldId id="424" r:id="rId12"/>
    <p:sldId id="425" r:id="rId13"/>
    <p:sldId id="427" r:id="rId14"/>
    <p:sldId id="1790" r:id="rId15"/>
    <p:sldId id="426" r:id="rId16"/>
    <p:sldId id="432" r:id="rId17"/>
    <p:sldId id="430" r:id="rId18"/>
    <p:sldId id="431" r:id="rId19"/>
    <p:sldId id="433" r:id="rId20"/>
    <p:sldId id="1745" r:id="rId21"/>
    <p:sldId id="423" r:id="rId22"/>
    <p:sldId id="1770" r:id="rId23"/>
    <p:sldId id="1671" r:id="rId24"/>
    <p:sldId id="1771" r:id="rId25"/>
    <p:sldId id="1788" r:id="rId26"/>
    <p:sldId id="1789" r:id="rId27"/>
    <p:sldId id="1786" r:id="rId28"/>
    <p:sldId id="406" r:id="rId29"/>
    <p:sldId id="429" r:id="rId30"/>
    <p:sldId id="1791" r:id="rId31"/>
    <p:sldId id="411" r:id="rId32"/>
  </p:sldIdLst>
  <p:sldSz cx="12192000" cy="6858000"/>
  <p:notesSz cx="9144000" cy="6858000"/>
  <p:custDataLst>
    <p:tags r:id="rId34"/>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243"/>
    <a:srgbClr val="DB5925"/>
    <a:srgbClr val="D4842C"/>
    <a:srgbClr val="9E1D20"/>
    <a:srgbClr val="EF7680"/>
    <a:srgbClr val="D92C2F"/>
    <a:srgbClr val="BA3033"/>
    <a:srgbClr val="94A4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4618" autoAdjust="0"/>
  </p:normalViewPr>
  <p:slideViewPr>
    <p:cSldViewPr snapToGrid="0" snapToObjects="1">
      <p:cViewPr varScale="1">
        <p:scale>
          <a:sx n="81" d="100"/>
          <a:sy n="81" d="100"/>
        </p:scale>
        <p:origin x="1590" y="9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12F8EE1-D4D6-4EFE-945F-58E2856E45FA}" type="datetimeFigureOut">
              <a:rPr lang="da-DK" smtClean="0"/>
              <a:t>11-01-2021</a:t>
            </a:fld>
            <a:endParaRPr lang="da-DK"/>
          </a:p>
        </p:txBody>
      </p:sp>
      <p:sp>
        <p:nvSpPr>
          <p:cNvPr id="4" name="Pladsholder til slidebillede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454DB15-1548-4888-8EEF-CC08E066D262}" type="slidenum">
              <a:rPr lang="da-DK" smtClean="0"/>
              <a:t>‹nr.›</a:t>
            </a:fld>
            <a:endParaRPr lang="da-DK"/>
          </a:p>
        </p:txBody>
      </p:sp>
    </p:spTree>
    <p:extLst>
      <p:ext uri="{BB962C8B-B14F-4D97-AF65-F5344CB8AC3E}">
        <p14:creationId xmlns:p14="http://schemas.microsoft.com/office/powerpoint/2010/main" val="55963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454DB15-1548-4888-8EEF-CC08E066D262}" type="slidenum">
              <a:rPr lang="da-DK" smtClean="0"/>
              <a:t>1</a:t>
            </a:fld>
            <a:endParaRPr lang="da-DK"/>
          </a:p>
        </p:txBody>
      </p:sp>
    </p:spTree>
    <p:extLst>
      <p:ext uri="{BB962C8B-B14F-4D97-AF65-F5344CB8AC3E}">
        <p14:creationId xmlns:p14="http://schemas.microsoft.com/office/powerpoint/2010/main" val="320414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10</a:t>
            </a:fld>
            <a:endParaRPr lang="da-DK"/>
          </a:p>
        </p:txBody>
      </p:sp>
    </p:spTree>
    <p:extLst>
      <p:ext uri="{BB962C8B-B14F-4D97-AF65-F5344CB8AC3E}">
        <p14:creationId xmlns:p14="http://schemas.microsoft.com/office/powerpoint/2010/main" val="418088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8600" indent="-228600">
              <a:buAutoNum type="arabicPeriod"/>
            </a:pPr>
            <a:r>
              <a:rPr lang="da-DK" dirty="0"/>
              <a:t>Først forklares farvekoder på graferne</a:t>
            </a:r>
          </a:p>
          <a:p>
            <a:pPr marL="228600" indent="-228600">
              <a:buAutoNum type="arabicPeriod"/>
            </a:pPr>
            <a:r>
              <a:rPr lang="da-DK" dirty="0"/>
              <a:t>Dernæst fastslås Handicap før runden spilles</a:t>
            </a:r>
          </a:p>
          <a:p>
            <a:pPr marL="228600" indent="-228600">
              <a:buAutoNum type="arabicPeriod"/>
            </a:pPr>
            <a:r>
              <a:rPr lang="da-DK" dirty="0"/>
              <a:t>Nyt resultat kommer ind (svarer til tal i tidligere brugte eksempel med scorekort)</a:t>
            </a:r>
          </a:p>
          <a:p>
            <a:pPr marL="228600" indent="-228600">
              <a:buAutoNum type="arabicPeriod"/>
            </a:pPr>
            <a:r>
              <a:rPr lang="da-DK" dirty="0"/>
              <a:t>Ny score kommer ind som seneste – Nr. 1 og skubber gammel nummer 20 – nu nummer 21 - ud.</a:t>
            </a:r>
          </a:p>
          <a:p>
            <a:pPr marL="228600" indent="-228600">
              <a:buAutoNum type="arabicPeriod"/>
            </a:pPr>
            <a:r>
              <a:rPr lang="da-DK" dirty="0"/>
              <a:t>Nye 8 bedste findes blandt de 20. Nyt gennemsnit beregnes.</a:t>
            </a:r>
          </a:p>
          <a:p>
            <a:pPr marL="228600" indent="-228600">
              <a:buAutoNum type="arabicPeriod"/>
            </a:pPr>
            <a:r>
              <a:rPr lang="da-DK" dirty="0"/>
              <a:t>Så har vi det nye Handicap.</a:t>
            </a:r>
          </a:p>
          <a:p>
            <a:pPr marL="228600" indent="-228600">
              <a:buAutoNum type="arabicPeriod"/>
            </a:pPr>
            <a:r>
              <a:rPr lang="da-DK" dirty="0"/>
              <a:t>Ændringen kommenteres på næste slide.</a:t>
            </a:r>
          </a:p>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11</a:t>
            </a:fld>
            <a:endParaRPr lang="da-DK"/>
          </a:p>
        </p:txBody>
      </p:sp>
    </p:spTree>
    <p:extLst>
      <p:ext uri="{BB962C8B-B14F-4D97-AF65-F5344CB8AC3E}">
        <p14:creationId xmlns:p14="http://schemas.microsoft.com/office/powerpoint/2010/main" val="4067697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Pointe – igen. Et gennemsnitssystem har løbende brug for scores for at beregne det mest retvisende, aktuelle handicap.</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Det kan også gå den modsatte vej: En ny score, som er lavere end dit Handicap kommer ind som nr. 1. Score nr. 20 skubbes ud. Nr. 20 var før en af dine 8 bedste – og den var lavere end den, der lige kom ind. Nu stiger dit Handicap, selvom du spillede bedre end dit aktuelle. </a:t>
            </a:r>
          </a:p>
        </p:txBody>
      </p:sp>
      <p:sp>
        <p:nvSpPr>
          <p:cNvPr id="4" name="Pladsholder til slidenummer 3"/>
          <p:cNvSpPr>
            <a:spLocks noGrp="1"/>
          </p:cNvSpPr>
          <p:nvPr>
            <p:ph type="sldNum" sz="quarter" idx="5"/>
          </p:nvPr>
        </p:nvSpPr>
        <p:spPr/>
        <p:txBody>
          <a:bodyPr/>
          <a:lstStyle/>
          <a:p>
            <a:fld id="{B454DB15-1548-4888-8EEF-CC08E066D262}" type="slidenum">
              <a:rPr lang="da-DK" smtClean="0"/>
              <a:t>12</a:t>
            </a:fld>
            <a:endParaRPr lang="da-DK"/>
          </a:p>
        </p:txBody>
      </p:sp>
    </p:spTree>
    <p:extLst>
      <p:ext uri="{BB962C8B-B14F-4D97-AF65-F5344CB8AC3E}">
        <p14:creationId xmlns:p14="http://schemas.microsoft.com/office/powerpoint/2010/main" val="3044654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13</a:t>
            </a:fld>
            <a:endParaRPr lang="da-DK"/>
          </a:p>
        </p:txBody>
      </p:sp>
    </p:spTree>
    <p:extLst>
      <p:ext uri="{BB962C8B-B14F-4D97-AF65-F5344CB8AC3E}">
        <p14:creationId xmlns:p14="http://schemas.microsoft.com/office/powerpoint/2010/main" val="222893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14</a:t>
            </a:fld>
            <a:endParaRPr lang="da-DK"/>
          </a:p>
        </p:txBody>
      </p:sp>
    </p:spTree>
    <p:extLst>
      <p:ext uri="{BB962C8B-B14F-4D97-AF65-F5344CB8AC3E}">
        <p14:creationId xmlns:p14="http://schemas.microsoft.com/office/powerpoint/2010/main" val="157327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Eksemplet med Soft </a:t>
            </a:r>
            <a:r>
              <a:rPr lang="da-DK" dirty="0" err="1"/>
              <a:t>Cap</a:t>
            </a:r>
            <a:r>
              <a:rPr lang="da-DK" dirty="0"/>
              <a:t>: Stigningen er +1 over Laveste Handicap. Vi fratrækker halvdelen af stigningen = 0,5 og får i stedet 23,5.</a:t>
            </a:r>
          </a:p>
          <a:p>
            <a:endParaRPr lang="da-DK" dirty="0"/>
          </a:p>
          <a:p>
            <a:r>
              <a:rPr lang="da-DK" dirty="0"/>
              <a:t>Man kan altså godt gå over Soft </a:t>
            </a:r>
            <a:r>
              <a:rPr lang="da-DK" dirty="0" err="1"/>
              <a:t>Cap</a:t>
            </a:r>
            <a:r>
              <a:rPr lang="da-DK" dirty="0"/>
              <a:t>, men ikke over Hard </a:t>
            </a:r>
            <a:r>
              <a:rPr lang="da-DK" dirty="0" err="1"/>
              <a:t>Cap</a:t>
            </a:r>
            <a:r>
              <a:rPr lang="da-DK" dirty="0"/>
              <a:t>.</a:t>
            </a:r>
          </a:p>
        </p:txBody>
      </p:sp>
      <p:sp>
        <p:nvSpPr>
          <p:cNvPr id="4" name="Pladsholder til slidenummer 3"/>
          <p:cNvSpPr>
            <a:spLocks noGrp="1"/>
          </p:cNvSpPr>
          <p:nvPr>
            <p:ph type="sldNum" sz="quarter" idx="5"/>
          </p:nvPr>
        </p:nvSpPr>
        <p:spPr/>
        <p:txBody>
          <a:bodyPr/>
          <a:lstStyle/>
          <a:p>
            <a:fld id="{B454DB15-1548-4888-8EEF-CC08E066D262}" type="slidenum">
              <a:rPr lang="da-DK" smtClean="0"/>
              <a:t>15</a:t>
            </a:fld>
            <a:endParaRPr lang="da-DK"/>
          </a:p>
        </p:txBody>
      </p:sp>
    </p:spTree>
    <p:extLst>
      <p:ext uri="{BB962C8B-B14F-4D97-AF65-F5344CB8AC3E}">
        <p14:creationId xmlns:p14="http://schemas.microsoft.com/office/powerpoint/2010/main" val="3177881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16</a:t>
            </a:fld>
            <a:endParaRPr lang="da-DK"/>
          </a:p>
        </p:txBody>
      </p:sp>
    </p:spTree>
    <p:extLst>
      <p:ext uri="{BB962C8B-B14F-4D97-AF65-F5344CB8AC3E}">
        <p14:creationId xmlns:p14="http://schemas.microsoft.com/office/powerpoint/2010/main" val="2406108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17</a:t>
            </a:fld>
            <a:endParaRPr lang="da-DK"/>
          </a:p>
        </p:txBody>
      </p:sp>
    </p:spTree>
    <p:extLst>
      <p:ext uri="{BB962C8B-B14F-4D97-AF65-F5344CB8AC3E}">
        <p14:creationId xmlns:p14="http://schemas.microsoft.com/office/powerpoint/2010/main" val="438985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18</a:t>
            </a:fld>
            <a:endParaRPr lang="da-DK"/>
          </a:p>
        </p:txBody>
      </p:sp>
    </p:spTree>
    <p:extLst>
      <p:ext uri="{BB962C8B-B14F-4D97-AF65-F5344CB8AC3E}">
        <p14:creationId xmlns:p14="http://schemas.microsoft.com/office/powerpoint/2010/main" val="1731288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19</a:t>
            </a:fld>
            <a:endParaRPr lang="da-DK"/>
          </a:p>
        </p:txBody>
      </p:sp>
    </p:spTree>
    <p:extLst>
      <p:ext uri="{BB962C8B-B14F-4D97-AF65-F5344CB8AC3E}">
        <p14:creationId xmlns:p14="http://schemas.microsoft.com/office/powerpoint/2010/main" val="177160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2</a:t>
            </a:fld>
            <a:endParaRPr lang="da-DK"/>
          </a:p>
        </p:txBody>
      </p:sp>
    </p:spTree>
    <p:extLst>
      <p:ext uri="{BB962C8B-B14F-4D97-AF65-F5344CB8AC3E}">
        <p14:creationId xmlns:p14="http://schemas.microsoft.com/office/powerpoint/2010/main" val="2704561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20</a:t>
            </a:fld>
            <a:endParaRPr lang="da-DK"/>
          </a:p>
        </p:txBody>
      </p:sp>
    </p:spTree>
    <p:extLst>
      <p:ext uri="{BB962C8B-B14F-4D97-AF65-F5344CB8AC3E}">
        <p14:creationId xmlns:p14="http://schemas.microsoft.com/office/powerpoint/2010/main" val="1172722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Ved 2. underpunkt - Spørg forsamlingen om Tilladt spilleformat: Kan nogen huske, hvilke spilleformater,  der er tællende til handicapformål? ( Individuelt Slagspil / Slagspil Maksimum / </a:t>
            </a:r>
            <a:r>
              <a:rPr lang="da-DK" dirty="0" err="1"/>
              <a:t>Stableford</a:t>
            </a:r>
            <a:r>
              <a:rPr lang="da-DK" dirty="0"/>
              <a:t>)</a:t>
            </a:r>
          </a:p>
          <a:p>
            <a:endParaRPr lang="da-DK" dirty="0"/>
          </a:p>
          <a:p>
            <a:r>
              <a:rPr lang="da-DK" dirty="0"/>
              <a:t>Markør (se definition i Golfreglerne): Behøver ikke at være medspiller. Må ikke være partner på hold. Kan være ikke-golfspillende person (der kan tælle). Godkendelse af scores: Hvis medlem i </a:t>
            </a:r>
            <a:r>
              <a:rPr lang="da-DK" dirty="0" err="1"/>
              <a:t>Golfbox</a:t>
            </a:r>
            <a:r>
              <a:rPr lang="da-DK" dirty="0"/>
              <a:t>, kan det klares elektronisk, ellers skal det være med identificerbart navn og underskrift.</a:t>
            </a:r>
          </a:p>
        </p:txBody>
      </p:sp>
      <p:sp>
        <p:nvSpPr>
          <p:cNvPr id="4" name="Pladsholder til slidenummer 3"/>
          <p:cNvSpPr>
            <a:spLocks noGrp="1"/>
          </p:cNvSpPr>
          <p:nvPr>
            <p:ph type="sldNum" sz="quarter" idx="5"/>
          </p:nvPr>
        </p:nvSpPr>
        <p:spPr/>
        <p:txBody>
          <a:bodyPr/>
          <a:lstStyle/>
          <a:p>
            <a:fld id="{B454DB15-1548-4888-8EEF-CC08E066D262}" type="slidenum">
              <a:rPr lang="da-DK" smtClean="0"/>
              <a:t>21</a:t>
            </a:fld>
            <a:endParaRPr lang="da-DK"/>
          </a:p>
        </p:txBody>
      </p:sp>
    </p:spTree>
    <p:extLst>
      <p:ext uri="{BB962C8B-B14F-4D97-AF65-F5344CB8AC3E}">
        <p14:creationId xmlns:p14="http://schemas.microsoft.com/office/powerpoint/2010/main" val="1855389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22</a:t>
            </a:fld>
            <a:endParaRPr lang="da-DK"/>
          </a:p>
        </p:txBody>
      </p:sp>
    </p:spTree>
    <p:extLst>
      <p:ext uri="{BB962C8B-B14F-4D97-AF65-F5344CB8AC3E}">
        <p14:creationId xmlns:p14="http://schemas.microsoft.com/office/powerpoint/2010/main" val="3362679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Værdierne i kolonnen Regulering sikrer, at handicappet ved få scores – eller ved gennemsnit af få (som ved 6 scores) – ikke bliver for højt. </a:t>
            </a:r>
          </a:p>
          <a:p>
            <a:endParaRPr lang="da-DK" dirty="0"/>
          </a:p>
          <a:p>
            <a:r>
              <a:rPr lang="da-DK" dirty="0"/>
              <a:t>Ved 7-8 scores og opefter vurderes mængden at være rimelig til at udtrykke spillestyrken, og der er derfor ikke længere yderligere regulering.</a:t>
            </a:r>
          </a:p>
        </p:txBody>
      </p:sp>
      <p:sp>
        <p:nvSpPr>
          <p:cNvPr id="4" name="Pladsholder til slidenummer 3"/>
          <p:cNvSpPr>
            <a:spLocks noGrp="1"/>
          </p:cNvSpPr>
          <p:nvPr>
            <p:ph type="sldNum" sz="quarter" idx="5"/>
          </p:nvPr>
        </p:nvSpPr>
        <p:spPr/>
        <p:txBody>
          <a:bodyPr/>
          <a:lstStyle/>
          <a:p>
            <a:fld id="{B454DB15-1548-4888-8EEF-CC08E066D262}" type="slidenum">
              <a:rPr lang="da-DK" smtClean="0"/>
              <a:t>23</a:t>
            </a:fld>
            <a:endParaRPr lang="da-DK"/>
          </a:p>
        </p:txBody>
      </p:sp>
    </p:spTree>
    <p:extLst>
      <p:ext uri="{BB962C8B-B14F-4D97-AF65-F5344CB8AC3E}">
        <p14:creationId xmlns:p14="http://schemas.microsoft.com/office/powerpoint/2010/main" val="2046430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24</a:t>
            </a:fld>
            <a:endParaRPr lang="da-DK"/>
          </a:p>
        </p:txBody>
      </p:sp>
    </p:spTree>
    <p:extLst>
      <p:ext uri="{BB962C8B-B14F-4D97-AF65-F5344CB8AC3E}">
        <p14:creationId xmlns:p14="http://schemas.microsoft.com/office/powerpoint/2010/main" val="1382152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25</a:t>
            </a:fld>
            <a:endParaRPr lang="da-DK"/>
          </a:p>
        </p:txBody>
      </p:sp>
    </p:spTree>
    <p:extLst>
      <p:ext uri="{BB962C8B-B14F-4D97-AF65-F5344CB8AC3E}">
        <p14:creationId xmlns:p14="http://schemas.microsoft.com/office/powerpoint/2010/main" val="381410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26</a:t>
            </a:fld>
            <a:endParaRPr lang="da-DK"/>
          </a:p>
        </p:txBody>
      </p:sp>
    </p:spTree>
    <p:extLst>
      <p:ext uri="{BB962C8B-B14F-4D97-AF65-F5344CB8AC3E}">
        <p14:creationId xmlns:p14="http://schemas.microsoft.com/office/powerpoint/2010/main" val="3603581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27</a:t>
            </a:fld>
            <a:endParaRPr lang="da-DK"/>
          </a:p>
        </p:txBody>
      </p:sp>
    </p:spTree>
    <p:extLst>
      <p:ext uri="{BB962C8B-B14F-4D97-AF65-F5344CB8AC3E}">
        <p14:creationId xmlns:p14="http://schemas.microsoft.com/office/powerpoint/2010/main" val="116845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28</a:t>
            </a:fld>
            <a:endParaRPr lang="da-DK"/>
          </a:p>
        </p:txBody>
      </p:sp>
    </p:spTree>
    <p:extLst>
      <p:ext uri="{BB962C8B-B14F-4D97-AF65-F5344CB8AC3E}">
        <p14:creationId xmlns:p14="http://schemas.microsoft.com/office/powerpoint/2010/main" val="540968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Grunden til at det opdaterede Handicap først ses næste dag:</a:t>
            </a:r>
          </a:p>
          <a:p>
            <a:r>
              <a:rPr lang="da-DK" dirty="0"/>
              <a:t>Der foretages en beregning af spilleforhold – PCC – </a:t>
            </a:r>
            <a:r>
              <a:rPr lang="da-DK" dirty="0" err="1"/>
              <a:t>Playing</a:t>
            </a:r>
            <a:r>
              <a:rPr lang="da-DK" dirty="0"/>
              <a:t> </a:t>
            </a:r>
            <a:r>
              <a:rPr lang="da-DK" dirty="0" err="1"/>
              <a:t>Conditions</a:t>
            </a:r>
            <a:r>
              <a:rPr lang="da-DK" dirty="0"/>
              <a:t> </a:t>
            </a:r>
            <a:r>
              <a:rPr lang="da-DK" dirty="0" err="1"/>
              <a:t>Calculation</a:t>
            </a:r>
            <a:r>
              <a:rPr lang="da-DK" dirty="0"/>
              <a:t> (</a:t>
            </a:r>
            <a:r>
              <a:rPr lang="da-DK" dirty="0" err="1"/>
              <a:t>tidl</a:t>
            </a:r>
            <a:r>
              <a:rPr lang="da-DK" dirty="0"/>
              <a:t> CBA). Denne beregning baseres nu på alle registrerede runder på en bane på samme dag, og denne beregning indregnes i de beregnede handicapresultater.</a:t>
            </a:r>
          </a:p>
          <a:p>
            <a:endParaRPr lang="da-DK" dirty="0"/>
          </a:p>
          <a:p>
            <a:r>
              <a:rPr lang="da-DK" dirty="0"/>
              <a:t>Beregningen kan og vil oftest være NUL</a:t>
            </a:r>
          </a:p>
        </p:txBody>
      </p:sp>
      <p:sp>
        <p:nvSpPr>
          <p:cNvPr id="4" name="Pladsholder til slidenummer 3"/>
          <p:cNvSpPr>
            <a:spLocks noGrp="1"/>
          </p:cNvSpPr>
          <p:nvPr>
            <p:ph type="sldNum" sz="quarter" idx="5"/>
          </p:nvPr>
        </p:nvSpPr>
        <p:spPr/>
        <p:txBody>
          <a:bodyPr/>
          <a:lstStyle/>
          <a:p>
            <a:fld id="{B454DB15-1548-4888-8EEF-CC08E066D262}" type="slidenum">
              <a:rPr lang="da-DK" smtClean="0"/>
              <a:t>29</a:t>
            </a:fld>
            <a:endParaRPr lang="da-DK"/>
          </a:p>
        </p:txBody>
      </p:sp>
    </p:spTree>
    <p:extLst>
      <p:ext uri="{BB962C8B-B14F-4D97-AF65-F5344CB8AC3E}">
        <p14:creationId xmlns:p14="http://schemas.microsoft.com/office/powerpoint/2010/main" val="335854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8600" indent="-228600">
              <a:buAutoNum type="arabicPeriod"/>
            </a:pPr>
            <a:r>
              <a:rPr lang="da-DK" dirty="0"/>
              <a:t>Pil: Beregningen af dit Handicap foregår i 4 trin. Og alle beregninger sker i </a:t>
            </a:r>
            <a:r>
              <a:rPr lang="da-DK" dirty="0" err="1"/>
              <a:t>Golfbox</a:t>
            </a:r>
            <a:r>
              <a:rPr lang="da-DK" dirty="0"/>
              <a:t>. </a:t>
            </a:r>
          </a:p>
          <a:p>
            <a:pPr marL="228600" indent="-228600">
              <a:buAutoNum type="arabicPeriod"/>
            </a:pPr>
            <a:r>
              <a:rPr lang="da-DK" dirty="0"/>
              <a:t>Pil: Vi noterer og indtaster blot scores, som vi plejer</a:t>
            </a:r>
          </a:p>
          <a:p>
            <a:pPr marL="228600" indent="-228600">
              <a:buAutoNum type="arabicPeriod"/>
            </a:pPr>
            <a:r>
              <a:rPr lang="da-DK" dirty="0"/>
              <a:t>Pil: Handicapscore – nyt begreb som vi uddyber. Det er en del af beregningen i </a:t>
            </a:r>
            <a:r>
              <a:rPr lang="da-DK" dirty="0" err="1"/>
              <a:t>Golfbox</a:t>
            </a:r>
            <a:endParaRPr lang="da-DK" dirty="0"/>
          </a:p>
          <a:p>
            <a:pPr marL="228600" indent="-228600">
              <a:buAutoNum type="arabicPeriod"/>
            </a:pPr>
            <a:r>
              <a:rPr lang="da-DK" dirty="0"/>
              <a:t>Pil: Handicapresultat – nyt begreb som vi uddyber. Det er en del af beregningen i </a:t>
            </a:r>
            <a:r>
              <a:rPr lang="da-DK" dirty="0" err="1"/>
              <a:t>Golfbox</a:t>
            </a:r>
            <a:r>
              <a:rPr lang="da-DK" dirty="0"/>
              <a:t>.</a:t>
            </a:r>
          </a:p>
          <a:p>
            <a:pPr marL="228600" indent="-228600">
              <a:buAutoNum type="arabicPeriod"/>
            </a:pPr>
            <a:r>
              <a:rPr lang="da-DK" dirty="0"/>
              <a:t>Pil: Beregningerne i </a:t>
            </a:r>
            <a:r>
              <a:rPr lang="da-DK" dirty="0" err="1"/>
              <a:t>Golfbox</a:t>
            </a:r>
            <a:r>
              <a:rPr lang="da-DK" dirty="0"/>
              <a:t> producerer vores Handicap, som vi ligesom i dag vil kunne se i </a:t>
            </a:r>
            <a:r>
              <a:rPr lang="da-DK" dirty="0" err="1"/>
              <a:t>Golfbox</a:t>
            </a:r>
            <a:r>
              <a:rPr lang="da-DK" dirty="0"/>
              <a:t>.</a:t>
            </a:r>
          </a:p>
        </p:txBody>
      </p:sp>
      <p:sp>
        <p:nvSpPr>
          <p:cNvPr id="4" name="Pladsholder til slidenummer 3"/>
          <p:cNvSpPr>
            <a:spLocks noGrp="1"/>
          </p:cNvSpPr>
          <p:nvPr>
            <p:ph type="sldNum" sz="quarter" idx="10"/>
          </p:nvPr>
        </p:nvSpPr>
        <p:spPr/>
        <p:txBody>
          <a:bodyPr/>
          <a:lstStyle/>
          <a:p>
            <a:fld id="{B454DB15-1548-4888-8EEF-CC08E066D262}" type="slidenum">
              <a:rPr lang="da-DK" smtClean="0"/>
              <a:t>3</a:t>
            </a:fld>
            <a:endParaRPr lang="da-DK"/>
          </a:p>
        </p:txBody>
      </p:sp>
    </p:spTree>
    <p:extLst>
      <p:ext uri="{BB962C8B-B14F-4D97-AF65-F5344CB8AC3E}">
        <p14:creationId xmlns:p14="http://schemas.microsoft.com/office/powerpoint/2010/main" val="1838790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Så kører Handicaphjulet! Start </a:t>
            </a:r>
            <a:r>
              <a:rPr lang="da-DK"/>
              <a:t>ved Spillehandicap øverst.</a:t>
            </a:r>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30</a:t>
            </a:fld>
            <a:endParaRPr lang="da-DK"/>
          </a:p>
        </p:txBody>
      </p:sp>
    </p:spTree>
    <p:extLst>
      <p:ext uri="{BB962C8B-B14F-4D97-AF65-F5344CB8AC3E}">
        <p14:creationId xmlns:p14="http://schemas.microsoft.com/office/powerpoint/2010/main" val="3245266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31</a:t>
            </a:fld>
            <a:endParaRPr lang="da-DK"/>
          </a:p>
        </p:txBody>
      </p:sp>
    </p:spTree>
    <p:extLst>
      <p:ext uri="{BB962C8B-B14F-4D97-AF65-F5344CB8AC3E}">
        <p14:creationId xmlns:p14="http://schemas.microsoft.com/office/powerpoint/2010/main" val="191188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findes ikke længere handicapgrupper</a:t>
            </a:r>
          </a:p>
          <a:p>
            <a:r>
              <a:rPr lang="da-DK" dirty="0"/>
              <a:t>Alle scores som opfylder punkterne bør afleveres, så handicappet baseres på flest mulige scores.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Markør (se definition i Golfreglerne): Behøver ikke at være medspiller. Må ikke være partner på hold. Kan være ikke-golfspillende person (der kan tælle). Godkendelse af scores: Hvis medlem i </a:t>
            </a:r>
            <a:r>
              <a:rPr lang="da-DK" dirty="0" err="1"/>
              <a:t>Golfbox</a:t>
            </a:r>
            <a:r>
              <a:rPr lang="da-DK" dirty="0"/>
              <a:t>, kan det klares elektronisk, ellers skal det være med identificerbart navn og underskrift.</a:t>
            </a:r>
          </a:p>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4</a:t>
            </a:fld>
            <a:endParaRPr lang="da-DK"/>
          </a:p>
        </p:txBody>
      </p:sp>
    </p:spTree>
    <p:extLst>
      <p:ext uri="{BB962C8B-B14F-4D97-AF65-F5344CB8AC3E}">
        <p14:creationId xmlns:p14="http://schemas.microsoft.com/office/powerpoint/2010/main" val="1712407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Handicapscoren svarer til nul point i </a:t>
            </a:r>
            <a:r>
              <a:rPr lang="da-DK" dirty="0" err="1"/>
              <a:t>Stableford</a:t>
            </a:r>
            <a:r>
              <a:rPr lang="da-DK" dirty="0"/>
              <a:t> eller Din Dobbelt </a:t>
            </a:r>
            <a:r>
              <a:rPr lang="da-DK" dirty="0" err="1"/>
              <a:t>Bogey</a:t>
            </a:r>
            <a:r>
              <a:rPr lang="da-DK" dirty="0"/>
              <a:t> (også kaldet netto dobbelt </a:t>
            </a:r>
            <a:r>
              <a:rPr lang="da-DK" dirty="0" err="1"/>
              <a:t>bogey</a:t>
            </a:r>
            <a:r>
              <a:rPr lang="da-DK" dirty="0"/>
              <a:t>).</a:t>
            </a:r>
          </a:p>
        </p:txBody>
      </p:sp>
      <p:sp>
        <p:nvSpPr>
          <p:cNvPr id="4" name="Pladsholder til slidenummer 3"/>
          <p:cNvSpPr>
            <a:spLocks noGrp="1"/>
          </p:cNvSpPr>
          <p:nvPr>
            <p:ph type="sldNum" sz="quarter" idx="5"/>
          </p:nvPr>
        </p:nvSpPr>
        <p:spPr/>
        <p:txBody>
          <a:bodyPr/>
          <a:lstStyle/>
          <a:p>
            <a:fld id="{B454DB15-1548-4888-8EEF-CC08E066D262}" type="slidenum">
              <a:rPr lang="da-DK" smtClean="0"/>
              <a:t>5</a:t>
            </a:fld>
            <a:endParaRPr lang="da-DK"/>
          </a:p>
        </p:txBody>
      </p:sp>
    </p:spTree>
    <p:extLst>
      <p:ext uri="{BB962C8B-B14F-4D97-AF65-F5344CB8AC3E}">
        <p14:creationId xmlns:p14="http://schemas.microsoft.com/office/powerpoint/2010/main" val="4191127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Afsluttende bemærkning:</a:t>
            </a:r>
          </a:p>
          <a:p>
            <a:r>
              <a:rPr lang="da-DK" dirty="0"/>
              <a:t>Måske er det en idé selv at skrive MAX på sit scorekort?</a:t>
            </a:r>
          </a:p>
        </p:txBody>
      </p:sp>
      <p:sp>
        <p:nvSpPr>
          <p:cNvPr id="4" name="Pladsholder til slidenummer 3"/>
          <p:cNvSpPr>
            <a:spLocks noGrp="1"/>
          </p:cNvSpPr>
          <p:nvPr>
            <p:ph type="sldNum" sz="quarter" idx="5"/>
          </p:nvPr>
        </p:nvSpPr>
        <p:spPr/>
        <p:txBody>
          <a:bodyPr/>
          <a:lstStyle/>
          <a:p>
            <a:fld id="{B454DB15-1548-4888-8EEF-CC08E066D262}" type="slidenum">
              <a:rPr lang="da-DK" smtClean="0"/>
              <a:t>6</a:t>
            </a:fld>
            <a:endParaRPr lang="da-DK"/>
          </a:p>
        </p:txBody>
      </p:sp>
    </p:spTree>
    <p:extLst>
      <p:ext uri="{BB962C8B-B14F-4D97-AF65-F5344CB8AC3E}">
        <p14:creationId xmlns:p14="http://schemas.microsoft.com/office/powerpoint/2010/main" val="628237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blev samlet op på Hul 14 – det måtte vi, fordi vi spillede </a:t>
            </a:r>
            <a:r>
              <a:rPr lang="da-DK" dirty="0" err="1"/>
              <a:t>Stableford</a:t>
            </a:r>
            <a:r>
              <a:rPr lang="da-DK" dirty="0"/>
              <a:t>.</a:t>
            </a:r>
          </a:p>
          <a:p>
            <a:endParaRPr lang="da-DK" dirty="0"/>
          </a:p>
          <a:p>
            <a:r>
              <a:rPr lang="da-DK" dirty="0"/>
              <a:t>Men stregen kan alligevel bruges til handicapberegning – ved at indsætte MAX i beregningen.</a:t>
            </a:r>
          </a:p>
          <a:p>
            <a:endParaRPr lang="da-DK" dirty="0"/>
          </a:p>
          <a:p>
            <a:endParaRPr lang="da-DK" dirty="0"/>
          </a:p>
        </p:txBody>
      </p:sp>
      <p:sp>
        <p:nvSpPr>
          <p:cNvPr id="4" name="Pladsholder til slidenummer 3"/>
          <p:cNvSpPr>
            <a:spLocks noGrp="1"/>
          </p:cNvSpPr>
          <p:nvPr>
            <p:ph type="sldNum" sz="quarter" idx="5"/>
          </p:nvPr>
        </p:nvSpPr>
        <p:spPr/>
        <p:txBody>
          <a:bodyPr/>
          <a:lstStyle/>
          <a:p>
            <a:fld id="{B454DB15-1548-4888-8EEF-CC08E066D262}" type="slidenum">
              <a:rPr lang="da-DK" smtClean="0"/>
              <a:t>7</a:t>
            </a:fld>
            <a:endParaRPr lang="da-DK"/>
          </a:p>
        </p:txBody>
      </p:sp>
    </p:spTree>
    <p:extLst>
      <p:ext uri="{BB962C8B-B14F-4D97-AF65-F5344CB8AC3E}">
        <p14:creationId xmlns:p14="http://schemas.microsoft.com/office/powerpoint/2010/main" val="428144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PCC justering er evt. justering for gode eller dårlige spilleforhold. Den er oftest NUL.</a:t>
            </a:r>
          </a:p>
          <a:p>
            <a:endParaRPr lang="da-DK" dirty="0"/>
          </a:p>
          <a:p>
            <a:r>
              <a:rPr lang="da-DK" dirty="0"/>
              <a:t>Vi kender sikkert CBA, som tidligere dækkede dette i turneringer.</a:t>
            </a:r>
          </a:p>
          <a:p>
            <a:endParaRPr lang="da-DK" dirty="0"/>
          </a:p>
          <a:p>
            <a:r>
              <a:rPr lang="da-DK" dirty="0"/>
              <a:t>PCC derimod beregnes på baggrund af alle spillede runder på en bane på en dag – dog kun fra spillere med under handicap 36.</a:t>
            </a:r>
          </a:p>
          <a:p>
            <a:endParaRPr lang="da-DK" dirty="0"/>
          </a:p>
          <a:p>
            <a:r>
              <a:rPr lang="da-DK" dirty="0"/>
              <a:t>NB! Det kan ikke anbefales, at gå dybere ind i PCC. Det er alligevel en baggrundsberegning, som ingen skal kende.</a:t>
            </a:r>
          </a:p>
          <a:p>
            <a:endParaRPr lang="da-DK" dirty="0"/>
          </a:p>
          <a:p>
            <a:r>
              <a:rPr lang="da-DK" dirty="0"/>
              <a:t>Man skal blot vide at ens score kan få en uforudset regulering på et givent Handicapresultat, hvilket KAN ændre Handicappet marginalt.</a:t>
            </a:r>
          </a:p>
        </p:txBody>
      </p:sp>
      <p:sp>
        <p:nvSpPr>
          <p:cNvPr id="4" name="Pladsholder til slidenummer 3"/>
          <p:cNvSpPr>
            <a:spLocks noGrp="1"/>
          </p:cNvSpPr>
          <p:nvPr>
            <p:ph type="sldNum" sz="quarter" idx="5"/>
          </p:nvPr>
        </p:nvSpPr>
        <p:spPr/>
        <p:txBody>
          <a:bodyPr/>
          <a:lstStyle/>
          <a:p>
            <a:fld id="{B454DB15-1548-4888-8EEF-CC08E066D262}" type="slidenum">
              <a:rPr lang="da-DK" smtClean="0"/>
              <a:t>8</a:t>
            </a:fld>
            <a:endParaRPr lang="da-DK"/>
          </a:p>
        </p:txBody>
      </p:sp>
    </p:spTree>
    <p:extLst>
      <p:ext uri="{BB962C8B-B14F-4D97-AF65-F5344CB8AC3E}">
        <p14:creationId xmlns:p14="http://schemas.microsoft.com/office/powerpoint/2010/main" val="2081030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Afrunding på dette slide:</a:t>
            </a:r>
          </a:p>
          <a:p>
            <a:r>
              <a:rPr lang="da-DK" dirty="0"/>
              <a:t>Hvad nu hvis man bare vil gå og hygge sig – skal man så alt det her med indlevering hele tiden?</a:t>
            </a:r>
          </a:p>
          <a:p>
            <a:endParaRPr lang="da-DK" dirty="0"/>
          </a:p>
          <a:p>
            <a:r>
              <a:rPr lang="da-DK" dirty="0"/>
              <a:t>SVAR: Det er absolut tilladt bare at gå og hygge sig. Men så skal man aldrig melde sig til noget, hvor der spilles om præmier, opvask, øl eller lignende. For så ved man jo ikke, om man står med den rigtige vinder! Det er i bund og grund det, som vi bruger handicappet til.</a:t>
            </a:r>
          </a:p>
        </p:txBody>
      </p:sp>
      <p:sp>
        <p:nvSpPr>
          <p:cNvPr id="4" name="Pladsholder til slidenummer 3"/>
          <p:cNvSpPr>
            <a:spLocks noGrp="1"/>
          </p:cNvSpPr>
          <p:nvPr>
            <p:ph type="sldNum" sz="quarter" idx="5"/>
          </p:nvPr>
        </p:nvSpPr>
        <p:spPr/>
        <p:txBody>
          <a:bodyPr/>
          <a:lstStyle/>
          <a:p>
            <a:fld id="{B454DB15-1548-4888-8EEF-CC08E066D262}" type="slidenum">
              <a:rPr lang="da-DK" smtClean="0"/>
              <a:t>9</a:t>
            </a:fld>
            <a:endParaRPr lang="da-DK"/>
          </a:p>
        </p:txBody>
      </p:sp>
    </p:spTree>
    <p:extLst>
      <p:ext uri="{BB962C8B-B14F-4D97-AF65-F5344CB8AC3E}">
        <p14:creationId xmlns:p14="http://schemas.microsoft.com/office/powerpoint/2010/main" val="4289267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Forsid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3F067EEC-F2B1-AA47-9850-B3A097BC2654}"/>
              </a:ext>
            </a:extLst>
          </p:cNvPr>
          <p:cNvSpPr>
            <a:spLocks noGrp="1" noChangeAspect="1"/>
          </p:cNvSpPr>
          <p:nvPr>
            <p:ph type="pic" sz="quarter" idx="10"/>
          </p:nvPr>
        </p:nvSpPr>
        <p:spPr>
          <a:xfrm>
            <a:off x="704192" y="2447366"/>
            <a:ext cx="10815145" cy="3858842"/>
          </a:xfrm>
          <a:prstGeom prst="rect">
            <a:avLst/>
          </a:prstGeom>
        </p:spPr>
        <p:txBody>
          <a:bodyPr/>
          <a:lstStyle>
            <a:lvl1pPr>
              <a:defRPr b="0" i="0">
                <a:latin typeface="Arial (null)"/>
              </a:defRPr>
            </a:lvl1pPr>
          </a:lstStyle>
          <a:p>
            <a:r>
              <a:rPr lang="da-DK" dirty="0"/>
              <a:t>Klik på ikonet for at tilføje et billede</a:t>
            </a:r>
          </a:p>
        </p:txBody>
      </p:sp>
      <p:sp>
        <p:nvSpPr>
          <p:cNvPr id="4" name="Rektangel 3">
            <a:extLst>
              <a:ext uri="{FF2B5EF4-FFF2-40B4-BE49-F238E27FC236}">
                <a16:creationId xmlns:a16="http://schemas.microsoft.com/office/drawing/2014/main" id="{22C13770-12E9-CC48-A088-3002AE5E2FCE}"/>
              </a:ext>
            </a:extLst>
          </p:cNvPr>
          <p:cNvSpPr/>
          <p:nvPr/>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D42EA4D1-4E0F-404B-AB1D-8CD8D3F127A1}"/>
              </a:ext>
            </a:extLst>
          </p:cNvPr>
          <p:cNvSpPr/>
          <p:nvPr/>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7" name="Rektangel 6">
            <a:extLst>
              <a:ext uri="{FF2B5EF4-FFF2-40B4-BE49-F238E27FC236}">
                <a16:creationId xmlns:a16="http://schemas.microsoft.com/office/drawing/2014/main" id="{447AA4F2-6150-044A-91F8-9D90FD61125C}"/>
              </a:ext>
            </a:extLst>
          </p:cNvPr>
          <p:cNvSpPr/>
          <p:nvPr/>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9" name="Rektangel 8">
            <a:extLst>
              <a:ext uri="{FF2B5EF4-FFF2-40B4-BE49-F238E27FC236}">
                <a16:creationId xmlns:a16="http://schemas.microsoft.com/office/drawing/2014/main" id="{51423F25-BD9F-7447-A2DB-130B7BB1B8F0}"/>
              </a:ext>
            </a:extLst>
          </p:cNvPr>
          <p:cNvSpPr/>
          <p:nvPr/>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2" name="Rektangel 11">
            <a:extLst>
              <a:ext uri="{FF2B5EF4-FFF2-40B4-BE49-F238E27FC236}">
                <a16:creationId xmlns:a16="http://schemas.microsoft.com/office/drawing/2014/main" id="{95F3BCF5-8B1F-A547-8046-15E7AAE5C5BE}"/>
              </a:ext>
            </a:extLst>
          </p:cNvPr>
          <p:cNvSpPr/>
          <p:nvPr userDrawn="1"/>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3" name="Rektangel 12">
            <a:extLst>
              <a:ext uri="{FF2B5EF4-FFF2-40B4-BE49-F238E27FC236}">
                <a16:creationId xmlns:a16="http://schemas.microsoft.com/office/drawing/2014/main" id="{5B45127E-7F5E-6A45-BDFC-FAD429B22784}"/>
              </a:ext>
            </a:extLst>
          </p:cNvPr>
          <p:cNvSpPr/>
          <p:nvPr userDrawn="1"/>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pic>
        <p:nvPicPr>
          <p:cNvPr id="16" name="Billede 15">
            <a:extLst>
              <a:ext uri="{FF2B5EF4-FFF2-40B4-BE49-F238E27FC236}">
                <a16:creationId xmlns:a16="http://schemas.microsoft.com/office/drawing/2014/main" id="{0D36D470-3687-114D-A8AE-7312FFB20C43}"/>
              </a:ext>
            </a:extLst>
          </p:cNvPr>
          <p:cNvPicPr>
            <a:picLocks noChangeAspect="1"/>
          </p:cNvPicPr>
          <p:nvPr userDrawn="1"/>
        </p:nvPicPr>
        <p:blipFill>
          <a:blip r:embed="rId2"/>
          <a:stretch>
            <a:fillRect/>
          </a:stretch>
        </p:blipFill>
        <p:spPr>
          <a:xfrm>
            <a:off x="3684858" y="657657"/>
            <a:ext cx="4853808" cy="1274304"/>
          </a:xfrm>
          <a:prstGeom prst="rect">
            <a:avLst/>
          </a:prstGeom>
        </p:spPr>
      </p:pic>
    </p:spTree>
    <p:extLst>
      <p:ext uri="{BB962C8B-B14F-4D97-AF65-F5344CB8AC3E}">
        <p14:creationId xmlns:p14="http://schemas.microsoft.com/office/powerpoint/2010/main" val="905545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yserød">
    <p:bg>
      <p:bgPr>
        <a:solidFill>
          <a:schemeClr val="accent2"/>
        </a:solidFill>
        <a:effectLst/>
      </p:bgPr>
    </p:bg>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DB6D4123-BB4C-D04A-95E0-D920ABAC1578}"/>
              </a:ext>
            </a:extLst>
          </p:cNvPr>
          <p:cNvSpPr>
            <a:spLocks noGrp="1"/>
          </p:cNvSpPr>
          <p:nvPr>
            <p:ph sz="quarter" idx="10" hasCustomPrompt="1"/>
          </p:nvPr>
        </p:nvSpPr>
        <p:spPr>
          <a:xfrm>
            <a:off x="1103126" y="1667904"/>
            <a:ext cx="7785100"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3" name="Pladsholder til indhold 2">
            <a:extLst>
              <a:ext uri="{FF2B5EF4-FFF2-40B4-BE49-F238E27FC236}">
                <a16:creationId xmlns:a16="http://schemas.microsoft.com/office/drawing/2014/main" id="{E7AF3059-CB31-784D-BEF7-D150DC6F3B85}"/>
              </a:ext>
            </a:extLst>
          </p:cNvPr>
          <p:cNvSpPr>
            <a:spLocks noGrp="1"/>
          </p:cNvSpPr>
          <p:nvPr>
            <p:ph sz="quarter" idx="11" hasCustomPrompt="1"/>
          </p:nvPr>
        </p:nvSpPr>
        <p:spPr>
          <a:xfrm>
            <a:off x="1103126" y="2447833"/>
            <a:ext cx="7785100" cy="550862"/>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4" name="Rektangel 3">
            <a:extLst>
              <a:ext uri="{FF2B5EF4-FFF2-40B4-BE49-F238E27FC236}">
                <a16:creationId xmlns:a16="http://schemas.microsoft.com/office/drawing/2014/main" id="{C5801BAD-F60F-FF44-868F-B6AC2966C7E6}"/>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823A4D4A-1FDC-7141-A91F-3F2B751C7F4D}"/>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81840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yserød">
    <p:bg>
      <p:bgPr>
        <a:solidFill>
          <a:schemeClr val="accent2"/>
        </a:solidFill>
        <a:effectLst/>
      </p:bgPr>
    </p:bg>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A759B9DC-7F14-2F4E-8A4F-F06777516545}"/>
              </a:ext>
            </a:extLst>
          </p:cNvPr>
          <p:cNvSpPr>
            <a:spLocks noGrp="1"/>
          </p:cNvSpPr>
          <p:nvPr>
            <p:ph sz="quarter" idx="10" hasCustomPrompt="1"/>
          </p:nvPr>
        </p:nvSpPr>
        <p:spPr>
          <a:xfrm>
            <a:off x="1103126" y="1815822"/>
            <a:ext cx="4302592"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3" name="Pladsholder til indhold 2">
            <a:extLst>
              <a:ext uri="{FF2B5EF4-FFF2-40B4-BE49-F238E27FC236}">
                <a16:creationId xmlns:a16="http://schemas.microsoft.com/office/drawing/2014/main" id="{A4408FC1-2930-3947-9D54-C387C71DE858}"/>
              </a:ext>
            </a:extLst>
          </p:cNvPr>
          <p:cNvSpPr>
            <a:spLocks noGrp="1"/>
          </p:cNvSpPr>
          <p:nvPr>
            <p:ph sz="quarter" idx="11" hasCustomPrompt="1"/>
          </p:nvPr>
        </p:nvSpPr>
        <p:spPr>
          <a:xfrm>
            <a:off x="1103126" y="2595751"/>
            <a:ext cx="4302592" cy="3226826"/>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5" name="Rektangel 4">
            <a:extLst>
              <a:ext uri="{FF2B5EF4-FFF2-40B4-BE49-F238E27FC236}">
                <a16:creationId xmlns:a16="http://schemas.microsoft.com/office/drawing/2014/main" id="{FDC3119F-82E7-BB4A-8956-A6F218C156E4}"/>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6" name="Rektangel 5">
            <a:extLst>
              <a:ext uri="{FF2B5EF4-FFF2-40B4-BE49-F238E27FC236}">
                <a16:creationId xmlns:a16="http://schemas.microsoft.com/office/drawing/2014/main" id="{1EF6D5C2-F6D5-D84F-AF91-1E799AA52952}"/>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7" name="Pladsholder til billede 8">
            <a:extLst>
              <a:ext uri="{FF2B5EF4-FFF2-40B4-BE49-F238E27FC236}">
                <a16:creationId xmlns:a16="http://schemas.microsoft.com/office/drawing/2014/main" id="{2587648B-4EFB-6D42-A1BD-7975F14C7DAF}"/>
              </a:ext>
            </a:extLst>
          </p:cNvPr>
          <p:cNvSpPr>
            <a:spLocks noGrp="1"/>
          </p:cNvSpPr>
          <p:nvPr>
            <p:ph type="pic" sz="quarter" idx="12"/>
          </p:nvPr>
        </p:nvSpPr>
        <p:spPr>
          <a:xfrm>
            <a:off x="5701553" y="363537"/>
            <a:ext cx="5809129" cy="5809129"/>
          </a:xfrm>
          <a:prstGeom prst="ellipse">
            <a:avLst/>
          </a:prstGeom>
        </p:spPr>
        <p:txBody>
          <a:bodyPr/>
          <a:lstStyle>
            <a:lvl1pPr>
              <a:defRPr b="0" i="0">
                <a:latin typeface="Arial (null)"/>
              </a:defRPr>
            </a:lvl1pPr>
          </a:lstStyle>
          <a:p>
            <a:r>
              <a:rPr lang="da-DK" dirty="0"/>
              <a:t>Klik på ikonet for at tilføje et billede</a:t>
            </a:r>
          </a:p>
        </p:txBody>
      </p:sp>
    </p:spTree>
    <p:extLst>
      <p:ext uri="{BB962C8B-B14F-4D97-AF65-F5344CB8AC3E}">
        <p14:creationId xmlns:p14="http://schemas.microsoft.com/office/powerpoint/2010/main" val="136044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Brugerdefineret layout">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2933871B-76D7-2D45-8572-92170CE563EB}"/>
              </a:ext>
            </a:extLst>
          </p:cNvPr>
          <p:cNvSpPr>
            <a:spLocks noGrp="1"/>
          </p:cNvSpPr>
          <p:nvPr>
            <p:ph type="pic" sz="quarter" idx="10"/>
          </p:nvPr>
        </p:nvSpPr>
        <p:spPr>
          <a:xfrm>
            <a:off x="0" y="0"/>
            <a:ext cx="12192000" cy="6858000"/>
          </a:xfrm>
          <a:prstGeom prst="rect">
            <a:avLst/>
          </a:prstGeom>
        </p:spPr>
        <p:txBody>
          <a:bodyPr/>
          <a:lstStyle/>
          <a:p>
            <a:endParaRPr lang="da-DK"/>
          </a:p>
        </p:txBody>
      </p:sp>
    </p:spTree>
    <p:extLst>
      <p:ext uri="{BB962C8B-B14F-4D97-AF65-F5344CB8AC3E}">
        <p14:creationId xmlns:p14="http://schemas.microsoft.com/office/powerpoint/2010/main" val="1404224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å">
    <p:bg>
      <p:bgPr>
        <a:solidFill>
          <a:schemeClr val="bg2"/>
        </a:solidFill>
        <a:effectLst/>
      </p:bgPr>
    </p:bg>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0C52EDEB-BBE9-914A-B961-2B693FA52114}"/>
              </a:ext>
            </a:extLst>
          </p:cNvPr>
          <p:cNvSpPr>
            <a:spLocks noGrp="1"/>
          </p:cNvSpPr>
          <p:nvPr>
            <p:ph sz="quarter" idx="10" hasCustomPrompt="1"/>
          </p:nvPr>
        </p:nvSpPr>
        <p:spPr>
          <a:xfrm>
            <a:off x="1103126" y="1667904"/>
            <a:ext cx="7785100"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3" name="Pladsholder til indhold 2">
            <a:extLst>
              <a:ext uri="{FF2B5EF4-FFF2-40B4-BE49-F238E27FC236}">
                <a16:creationId xmlns:a16="http://schemas.microsoft.com/office/drawing/2014/main" id="{43668139-B476-274F-9A6D-DC1ED5248B6F}"/>
              </a:ext>
            </a:extLst>
          </p:cNvPr>
          <p:cNvSpPr>
            <a:spLocks noGrp="1"/>
          </p:cNvSpPr>
          <p:nvPr>
            <p:ph sz="quarter" idx="11" hasCustomPrompt="1"/>
          </p:nvPr>
        </p:nvSpPr>
        <p:spPr>
          <a:xfrm>
            <a:off x="1103126" y="2447833"/>
            <a:ext cx="7785100" cy="550862"/>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4" name="Rektangel 3">
            <a:extLst>
              <a:ext uri="{FF2B5EF4-FFF2-40B4-BE49-F238E27FC236}">
                <a16:creationId xmlns:a16="http://schemas.microsoft.com/office/drawing/2014/main" id="{69B6FAD6-8C5F-D947-B350-5573FA0FDC40}"/>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70A9C558-BFB9-D64A-90D6-EF58146F761B}"/>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570024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Grå">
    <p:bg>
      <p:bgPr>
        <a:solidFill>
          <a:schemeClr val="bg2"/>
        </a:solidFill>
        <a:effectLst/>
      </p:bgPr>
    </p:bg>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79628E8F-C62B-FE44-AA96-6AD95B4D9ADA}"/>
              </a:ext>
            </a:extLst>
          </p:cNvPr>
          <p:cNvSpPr>
            <a:spLocks noGrp="1"/>
          </p:cNvSpPr>
          <p:nvPr>
            <p:ph sz="quarter" idx="10" hasCustomPrompt="1"/>
          </p:nvPr>
        </p:nvSpPr>
        <p:spPr>
          <a:xfrm>
            <a:off x="1103126" y="1815822"/>
            <a:ext cx="4302592"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3" name="Pladsholder til indhold 2">
            <a:extLst>
              <a:ext uri="{FF2B5EF4-FFF2-40B4-BE49-F238E27FC236}">
                <a16:creationId xmlns:a16="http://schemas.microsoft.com/office/drawing/2014/main" id="{08794F9A-A4C4-4A47-8584-54F740FB683F}"/>
              </a:ext>
            </a:extLst>
          </p:cNvPr>
          <p:cNvSpPr>
            <a:spLocks noGrp="1"/>
          </p:cNvSpPr>
          <p:nvPr>
            <p:ph sz="quarter" idx="11" hasCustomPrompt="1"/>
          </p:nvPr>
        </p:nvSpPr>
        <p:spPr>
          <a:xfrm>
            <a:off x="1103126" y="2595751"/>
            <a:ext cx="4302592" cy="3226826"/>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4" name="Pladsholder til billede 8">
            <a:extLst>
              <a:ext uri="{FF2B5EF4-FFF2-40B4-BE49-F238E27FC236}">
                <a16:creationId xmlns:a16="http://schemas.microsoft.com/office/drawing/2014/main" id="{CD0CD8D4-1639-AB46-AEFE-193F697A8746}"/>
              </a:ext>
            </a:extLst>
          </p:cNvPr>
          <p:cNvSpPr>
            <a:spLocks noGrp="1"/>
          </p:cNvSpPr>
          <p:nvPr>
            <p:ph type="pic" sz="quarter" idx="12"/>
          </p:nvPr>
        </p:nvSpPr>
        <p:spPr>
          <a:xfrm>
            <a:off x="5701553" y="363537"/>
            <a:ext cx="5809129" cy="5809129"/>
          </a:xfrm>
          <a:prstGeom prst="ellipse">
            <a:avLst/>
          </a:prstGeom>
        </p:spPr>
        <p:txBody>
          <a:bodyPr/>
          <a:lstStyle>
            <a:lvl1pPr>
              <a:defRPr b="0" i="0">
                <a:latin typeface="Arial (null)"/>
              </a:defRPr>
            </a:lvl1pPr>
          </a:lstStyle>
          <a:p>
            <a:r>
              <a:rPr lang="da-DK" dirty="0"/>
              <a:t>Klik på ikonet for at tilføje et billede</a:t>
            </a:r>
          </a:p>
        </p:txBody>
      </p:sp>
      <p:sp>
        <p:nvSpPr>
          <p:cNvPr id="5" name="Rektangel 4">
            <a:extLst>
              <a:ext uri="{FF2B5EF4-FFF2-40B4-BE49-F238E27FC236}">
                <a16:creationId xmlns:a16="http://schemas.microsoft.com/office/drawing/2014/main" id="{7E259624-5941-4C43-8EF9-035C68225598}"/>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6" name="Rektangel 5">
            <a:extLst>
              <a:ext uri="{FF2B5EF4-FFF2-40B4-BE49-F238E27FC236}">
                <a16:creationId xmlns:a16="http://schemas.microsoft.com/office/drawing/2014/main" id="{D8D242F5-DA58-F447-BD28-9EB704FA207D}"/>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3166141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6233FC20-B761-1A49-B1EA-9EEB88735005}"/>
              </a:ext>
            </a:extLst>
          </p:cNvPr>
          <p:cNvSpPr>
            <a:spLocks noGrp="1"/>
          </p:cNvSpPr>
          <p:nvPr>
            <p:ph type="pic" sz="quarter" idx="10"/>
          </p:nvPr>
        </p:nvSpPr>
        <p:spPr>
          <a:xfrm>
            <a:off x="5701553" y="363537"/>
            <a:ext cx="5809129" cy="5809129"/>
          </a:xfrm>
          <a:prstGeom prst="ellipse">
            <a:avLst/>
          </a:prstGeom>
        </p:spPr>
        <p:txBody>
          <a:bodyPr/>
          <a:lstStyle>
            <a:lvl1pPr>
              <a:defRPr b="0" i="0">
                <a:latin typeface="Arial (null)"/>
              </a:defRPr>
            </a:lvl1pPr>
          </a:lstStyle>
          <a:p>
            <a:r>
              <a:rPr lang="da-DK" dirty="0"/>
              <a:t>Klik på ikonet for at tilføje et billede</a:t>
            </a:r>
          </a:p>
        </p:txBody>
      </p:sp>
      <p:sp>
        <p:nvSpPr>
          <p:cNvPr id="11" name="Rektangel 10">
            <a:extLst>
              <a:ext uri="{FF2B5EF4-FFF2-40B4-BE49-F238E27FC236}">
                <a16:creationId xmlns:a16="http://schemas.microsoft.com/office/drawing/2014/main" id="{6083F9FD-B321-9E43-934A-E12CAF5E9AAC}"/>
              </a:ext>
            </a:extLst>
          </p:cNvPr>
          <p:cNvSpPr/>
          <p:nvPr/>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2" name="Rektangel 11">
            <a:extLst>
              <a:ext uri="{FF2B5EF4-FFF2-40B4-BE49-F238E27FC236}">
                <a16:creationId xmlns:a16="http://schemas.microsoft.com/office/drawing/2014/main" id="{51E7542F-24C9-0048-AB19-F9DFC44D0FD5}"/>
              </a:ext>
            </a:extLst>
          </p:cNvPr>
          <p:cNvSpPr/>
          <p:nvPr/>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E0B58958-F6F1-014C-9943-9CBEDB5A8FAD}"/>
              </a:ext>
            </a:extLst>
          </p:cNvPr>
          <p:cNvSpPr/>
          <p:nvPr/>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6" name="Rektangel 5">
            <a:extLst>
              <a:ext uri="{FF2B5EF4-FFF2-40B4-BE49-F238E27FC236}">
                <a16:creationId xmlns:a16="http://schemas.microsoft.com/office/drawing/2014/main" id="{0C0C4C52-E212-FE4D-92E7-0BFAF9C38C65}"/>
              </a:ext>
            </a:extLst>
          </p:cNvPr>
          <p:cNvSpPr/>
          <p:nvPr/>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7" name="Rektangel 6">
            <a:extLst>
              <a:ext uri="{FF2B5EF4-FFF2-40B4-BE49-F238E27FC236}">
                <a16:creationId xmlns:a16="http://schemas.microsoft.com/office/drawing/2014/main" id="{BC86E73B-8ADE-F242-AF59-FC240A34BA03}"/>
              </a:ext>
            </a:extLst>
          </p:cNvPr>
          <p:cNvSpPr/>
          <p:nvPr userDrawn="1"/>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8" name="Rektangel 7">
            <a:extLst>
              <a:ext uri="{FF2B5EF4-FFF2-40B4-BE49-F238E27FC236}">
                <a16:creationId xmlns:a16="http://schemas.microsoft.com/office/drawing/2014/main" id="{210BC376-4161-6649-91DC-E238FC41DBDE}"/>
              </a:ext>
            </a:extLst>
          </p:cNvPr>
          <p:cNvSpPr/>
          <p:nvPr userDrawn="1"/>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0" name="Pladsholder til indhold 2">
            <a:extLst>
              <a:ext uri="{FF2B5EF4-FFF2-40B4-BE49-F238E27FC236}">
                <a16:creationId xmlns:a16="http://schemas.microsoft.com/office/drawing/2014/main" id="{54BBE5C1-44DC-2548-8593-530308036353}"/>
              </a:ext>
            </a:extLst>
          </p:cNvPr>
          <p:cNvSpPr>
            <a:spLocks noGrp="1"/>
          </p:cNvSpPr>
          <p:nvPr>
            <p:ph sz="quarter" idx="11" hasCustomPrompt="1"/>
          </p:nvPr>
        </p:nvSpPr>
        <p:spPr>
          <a:xfrm>
            <a:off x="1103126" y="1667904"/>
            <a:ext cx="4354091" cy="550862"/>
          </a:xfrm>
          <a:prstGeom prst="rect">
            <a:avLst/>
          </a:prstGeom>
        </p:spPr>
        <p:txBody>
          <a:bodyPr/>
          <a:lstStyle>
            <a:lvl1pPr marL="0" indent="0">
              <a:buNone/>
              <a:defRPr sz="4000" b="0" i="0">
                <a:solidFill>
                  <a:schemeClr val="tx2"/>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13" name="Pladsholder til indhold 2">
            <a:extLst>
              <a:ext uri="{FF2B5EF4-FFF2-40B4-BE49-F238E27FC236}">
                <a16:creationId xmlns:a16="http://schemas.microsoft.com/office/drawing/2014/main" id="{FEC69994-AF5B-384A-9FE9-CE7D2B31B79F}"/>
              </a:ext>
            </a:extLst>
          </p:cNvPr>
          <p:cNvSpPr>
            <a:spLocks noGrp="1"/>
          </p:cNvSpPr>
          <p:nvPr>
            <p:ph sz="quarter" idx="12" hasCustomPrompt="1"/>
          </p:nvPr>
        </p:nvSpPr>
        <p:spPr>
          <a:xfrm>
            <a:off x="1103126" y="2447833"/>
            <a:ext cx="4354091" cy="550862"/>
          </a:xfrm>
          <a:prstGeom prst="rect">
            <a:avLst/>
          </a:prstGeom>
        </p:spPr>
        <p:txBody>
          <a:bodyPr/>
          <a:lstStyle>
            <a:lvl1pPr marL="0" indent="0">
              <a:buNone/>
              <a:defRPr b="0" i="0">
                <a:solidFill>
                  <a:schemeClr val="tx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Tree>
    <p:extLst>
      <p:ext uri="{BB962C8B-B14F-4D97-AF65-F5344CB8AC3E}">
        <p14:creationId xmlns:p14="http://schemas.microsoft.com/office/powerpoint/2010/main" val="1680065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6233FC20-B761-1A49-B1EA-9EEB88735005}"/>
              </a:ext>
            </a:extLst>
          </p:cNvPr>
          <p:cNvSpPr>
            <a:spLocks noGrp="1"/>
          </p:cNvSpPr>
          <p:nvPr>
            <p:ph type="pic" sz="quarter" idx="10"/>
          </p:nvPr>
        </p:nvSpPr>
        <p:spPr>
          <a:xfrm>
            <a:off x="578784" y="404439"/>
            <a:ext cx="6144745" cy="6144745"/>
          </a:xfrm>
          <a:prstGeom prst="ellipse">
            <a:avLst/>
          </a:prstGeom>
        </p:spPr>
        <p:txBody>
          <a:bodyPr/>
          <a:lstStyle>
            <a:lvl1pPr>
              <a:defRPr b="0" i="0">
                <a:latin typeface="Arial (null)"/>
              </a:defRPr>
            </a:lvl1pPr>
          </a:lstStyle>
          <a:p>
            <a:r>
              <a:rPr lang="da-DK" dirty="0"/>
              <a:t>Klik på ikonet for at tilføje et billede</a:t>
            </a:r>
          </a:p>
        </p:txBody>
      </p:sp>
      <p:sp>
        <p:nvSpPr>
          <p:cNvPr id="3" name="Rektangel 2">
            <a:extLst>
              <a:ext uri="{FF2B5EF4-FFF2-40B4-BE49-F238E27FC236}">
                <a16:creationId xmlns:a16="http://schemas.microsoft.com/office/drawing/2014/main" id="{109673BA-852D-784D-926F-9C35E7D2E8B0}"/>
              </a:ext>
            </a:extLst>
          </p:cNvPr>
          <p:cNvSpPr/>
          <p:nvPr/>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4" name="Rektangel 3">
            <a:extLst>
              <a:ext uri="{FF2B5EF4-FFF2-40B4-BE49-F238E27FC236}">
                <a16:creationId xmlns:a16="http://schemas.microsoft.com/office/drawing/2014/main" id="{B89E76C6-D219-5B4A-AB60-9215328820AB}"/>
              </a:ext>
            </a:extLst>
          </p:cNvPr>
          <p:cNvSpPr/>
          <p:nvPr/>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3BF4135A-7E02-5A41-959A-579CE710565F}"/>
              </a:ext>
            </a:extLst>
          </p:cNvPr>
          <p:cNvSpPr/>
          <p:nvPr/>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6" name="Rektangel 5">
            <a:extLst>
              <a:ext uri="{FF2B5EF4-FFF2-40B4-BE49-F238E27FC236}">
                <a16:creationId xmlns:a16="http://schemas.microsoft.com/office/drawing/2014/main" id="{A541CDED-5F7B-1542-A90C-4DC401C13DED}"/>
              </a:ext>
            </a:extLst>
          </p:cNvPr>
          <p:cNvSpPr/>
          <p:nvPr/>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7" name="Rektangel 6">
            <a:extLst>
              <a:ext uri="{FF2B5EF4-FFF2-40B4-BE49-F238E27FC236}">
                <a16:creationId xmlns:a16="http://schemas.microsoft.com/office/drawing/2014/main" id="{47668B51-F827-A544-B019-57C8704B8D26}"/>
              </a:ext>
            </a:extLst>
          </p:cNvPr>
          <p:cNvSpPr/>
          <p:nvPr userDrawn="1"/>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8" name="Rektangel 7">
            <a:extLst>
              <a:ext uri="{FF2B5EF4-FFF2-40B4-BE49-F238E27FC236}">
                <a16:creationId xmlns:a16="http://schemas.microsoft.com/office/drawing/2014/main" id="{726C527E-75EE-7845-8089-2B0F0AF7A164}"/>
              </a:ext>
            </a:extLst>
          </p:cNvPr>
          <p:cNvSpPr/>
          <p:nvPr userDrawn="1"/>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0" name="Pladsholder til indhold 2">
            <a:extLst>
              <a:ext uri="{FF2B5EF4-FFF2-40B4-BE49-F238E27FC236}">
                <a16:creationId xmlns:a16="http://schemas.microsoft.com/office/drawing/2014/main" id="{C3EBA355-D195-574A-8CCF-5F84A0F26773}"/>
              </a:ext>
            </a:extLst>
          </p:cNvPr>
          <p:cNvSpPr>
            <a:spLocks noGrp="1"/>
          </p:cNvSpPr>
          <p:nvPr>
            <p:ph sz="quarter" idx="11" hasCustomPrompt="1"/>
          </p:nvPr>
        </p:nvSpPr>
        <p:spPr>
          <a:xfrm>
            <a:off x="7261879" y="1304834"/>
            <a:ext cx="7785100" cy="550862"/>
          </a:xfrm>
          <a:prstGeom prst="rect">
            <a:avLst/>
          </a:prstGeom>
        </p:spPr>
        <p:txBody>
          <a:bodyPr/>
          <a:lstStyle>
            <a:lvl1pPr marL="0" indent="0">
              <a:buNone/>
              <a:defRPr sz="4000" b="0" i="0">
                <a:solidFill>
                  <a:schemeClr val="tx2"/>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11" name="Pladsholder til indhold 2">
            <a:extLst>
              <a:ext uri="{FF2B5EF4-FFF2-40B4-BE49-F238E27FC236}">
                <a16:creationId xmlns:a16="http://schemas.microsoft.com/office/drawing/2014/main" id="{85EEC85F-8631-434D-8769-98FF510D6B93}"/>
              </a:ext>
            </a:extLst>
          </p:cNvPr>
          <p:cNvSpPr>
            <a:spLocks noGrp="1"/>
          </p:cNvSpPr>
          <p:nvPr>
            <p:ph sz="quarter" idx="12" hasCustomPrompt="1"/>
          </p:nvPr>
        </p:nvSpPr>
        <p:spPr>
          <a:xfrm>
            <a:off x="7261879" y="2084763"/>
            <a:ext cx="7785100" cy="550862"/>
          </a:xfrm>
          <a:prstGeom prst="rect">
            <a:avLst/>
          </a:prstGeom>
        </p:spPr>
        <p:txBody>
          <a:bodyPr/>
          <a:lstStyle>
            <a:lvl1pPr marL="0" indent="0">
              <a:buNone/>
              <a:defRPr b="0" i="0">
                <a:solidFill>
                  <a:schemeClr val="tx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Tree>
    <p:extLst>
      <p:ext uri="{BB962C8B-B14F-4D97-AF65-F5344CB8AC3E}">
        <p14:creationId xmlns:p14="http://schemas.microsoft.com/office/powerpoint/2010/main" val="2621697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rugerdefineret layout">
    <p:bg>
      <p:bgPr>
        <a:solidFill>
          <a:schemeClr val="tx2"/>
        </a:solidFill>
        <a:effectLst/>
      </p:bgPr>
    </p:bg>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6AA2F318-D0DB-1248-912A-687E3B51A84F}"/>
              </a:ext>
            </a:extLst>
          </p:cNvPr>
          <p:cNvSpPr>
            <a:spLocks noGrp="1"/>
          </p:cNvSpPr>
          <p:nvPr>
            <p:ph type="pic" sz="quarter" idx="10"/>
          </p:nvPr>
        </p:nvSpPr>
        <p:spPr>
          <a:xfrm>
            <a:off x="5568950" y="0"/>
            <a:ext cx="6623050" cy="6858000"/>
          </a:xfrm>
          <a:prstGeom prst="rect">
            <a:avLst/>
          </a:prstGeom>
        </p:spPr>
        <p:txBody>
          <a:bodyPr/>
          <a:lstStyle/>
          <a:p>
            <a:endParaRPr lang="da-DK"/>
          </a:p>
        </p:txBody>
      </p:sp>
      <p:sp>
        <p:nvSpPr>
          <p:cNvPr id="5" name="Pladsholder til indhold 2">
            <a:extLst>
              <a:ext uri="{FF2B5EF4-FFF2-40B4-BE49-F238E27FC236}">
                <a16:creationId xmlns:a16="http://schemas.microsoft.com/office/drawing/2014/main" id="{CDFC1405-31DC-AD41-B8AF-3B5A4DD94C50}"/>
              </a:ext>
            </a:extLst>
          </p:cNvPr>
          <p:cNvSpPr>
            <a:spLocks noGrp="1"/>
          </p:cNvSpPr>
          <p:nvPr>
            <p:ph sz="quarter" idx="11" hasCustomPrompt="1"/>
          </p:nvPr>
        </p:nvSpPr>
        <p:spPr>
          <a:xfrm>
            <a:off x="1103126" y="1815822"/>
            <a:ext cx="4302592"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6" name="Pladsholder til indhold 2">
            <a:extLst>
              <a:ext uri="{FF2B5EF4-FFF2-40B4-BE49-F238E27FC236}">
                <a16:creationId xmlns:a16="http://schemas.microsoft.com/office/drawing/2014/main" id="{7510173B-FF2A-1241-A8C7-11965768E219}"/>
              </a:ext>
            </a:extLst>
          </p:cNvPr>
          <p:cNvSpPr>
            <a:spLocks noGrp="1"/>
          </p:cNvSpPr>
          <p:nvPr>
            <p:ph sz="quarter" idx="12" hasCustomPrompt="1"/>
          </p:nvPr>
        </p:nvSpPr>
        <p:spPr>
          <a:xfrm>
            <a:off x="1103126" y="2595751"/>
            <a:ext cx="4302592" cy="3226826"/>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9" name="Rektangel 8">
            <a:extLst>
              <a:ext uri="{FF2B5EF4-FFF2-40B4-BE49-F238E27FC236}">
                <a16:creationId xmlns:a16="http://schemas.microsoft.com/office/drawing/2014/main" id="{E22519A2-5C84-7148-8619-F94362D5E334}"/>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0" name="Rektangel 9">
            <a:extLst>
              <a:ext uri="{FF2B5EF4-FFF2-40B4-BE49-F238E27FC236}">
                <a16:creationId xmlns:a16="http://schemas.microsoft.com/office/drawing/2014/main" id="{148CABAF-8EE2-524E-A371-3F821496B4E2}"/>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2373224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Brugerdefineret layout">
    <p:bg>
      <p:bgPr>
        <a:solidFill>
          <a:schemeClr val="tx2"/>
        </a:solidFill>
        <a:effectLst/>
      </p:bgPr>
    </p:bg>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6AA2F318-D0DB-1248-912A-687E3B51A84F}"/>
              </a:ext>
            </a:extLst>
          </p:cNvPr>
          <p:cNvSpPr>
            <a:spLocks noGrp="1"/>
          </p:cNvSpPr>
          <p:nvPr>
            <p:ph type="pic" sz="quarter" idx="10"/>
          </p:nvPr>
        </p:nvSpPr>
        <p:spPr>
          <a:xfrm>
            <a:off x="0" y="0"/>
            <a:ext cx="6623050" cy="6858000"/>
          </a:xfrm>
          <a:prstGeom prst="rect">
            <a:avLst/>
          </a:prstGeom>
        </p:spPr>
        <p:txBody>
          <a:bodyPr/>
          <a:lstStyle/>
          <a:p>
            <a:endParaRPr lang="da-DK"/>
          </a:p>
        </p:txBody>
      </p:sp>
      <p:sp>
        <p:nvSpPr>
          <p:cNvPr id="5" name="Pladsholder til indhold 2">
            <a:extLst>
              <a:ext uri="{FF2B5EF4-FFF2-40B4-BE49-F238E27FC236}">
                <a16:creationId xmlns:a16="http://schemas.microsoft.com/office/drawing/2014/main" id="{CDFC1405-31DC-AD41-B8AF-3B5A4DD94C50}"/>
              </a:ext>
            </a:extLst>
          </p:cNvPr>
          <p:cNvSpPr>
            <a:spLocks noGrp="1"/>
          </p:cNvSpPr>
          <p:nvPr>
            <p:ph sz="quarter" idx="11" hasCustomPrompt="1"/>
          </p:nvPr>
        </p:nvSpPr>
        <p:spPr>
          <a:xfrm>
            <a:off x="7567934" y="1815822"/>
            <a:ext cx="4302592"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6" name="Pladsholder til indhold 2">
            <a:extLst>
              <a:ext uri="{FF2B5EF4-FFF2-40B4-BE49-F238E27FC236}">
                <a16:creationId xmlns:a16="http://schemas.microsoft.com/office/drawing/2014/main" id="{7510173B-FF2A-1241-A8C7-11965768E219}"/>
              </a:ext>
            </a:extLst>
          </p:cNvPr>
          <p:cNvSpPr>
            <a:spLocks noGrp="1"/>
          </p:cNvSpPr>
          <p:nvPr>
            <p:ph sz="quarter" idx="12" hasCustomPrompt="1"/>
          </p:nvPr>
        </p:nvSpPr>
        <p:spPr>
          <a:xfrm>
            <a:off x="7567934" y="2595751"/>
            <a:ext cx="4302592" cy="3226826"/>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7" name="Rektangel 6">
            <a:extLst>
              <a:ext uri="{FF2B5EF4-FFF2-40B4-BE49-F238E27FC236}">
                <a16:creationId xmlns:a16="http://schemas.microsoft.com/office/drawing/2014/main" id="{CF469D20-3CAE-8240-8DBB-241F3C9821E7}"/>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8" name="Rektangel 7">
            <a:extLst>
              <a:ext uri="{FF2B5EF4-FFF2-40B4-BE49-F238E27FC236}">
                <a16:creationId xmlns:a16="http://schemas.microsoft.com/office/drawing/2014/main" id="{411B1F75-30B0-1A40-8266-D9552B5A24EA}"/>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4138012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rugerdefineret layout">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4B026B2E-B566-6B45-8206-D49DB3B2E426}"/>
              </a:ext>
            </a:extLst>
          </p:cNvPr>
          <p:cNvSpPr/>
          <p:nvPr userDrawn="1"/>
        </p:nvSpPr>
        <p:spPr>
          <a:xfrm>
            <a:off x="2810435" y="1747442"/>
            <a:ext cx="3321423" cy="3321423"/>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id="{186D0946-D549-1F4F-B6B6-78A53177FBF7}"/>
              </a:ext>
            </a:extLst>
          </p:cNvPr>
          <p:cNvSpPr/>
          <p:nvPr userDrawn="1"/>
        </p:nvSpPr>
        <p:spPr>
          <a:xfrm>
            <a:off x="5593977" y="1088536"/>
            <a:ext cx="2810436" cy="2810436"/>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Ellipse 12">
            <a:extLst>
              <a:ext uri="{FF2B5EF4-FFF2-40B4-BE49-F238E27FC236}">
                <a16:creationId xmlns:a16="http://schemas.microsoft.com/office/drawing/2014/main" id="{46558A65-9E17-CB40-9F17-B8750268FA0C}"/>
              </a:ext>
            </a:extLst>
          </p:cNvPr>
          <p:cNvSpPr/>
          <p:nvPr userDrawn="1"/>
        </p:nvSpPr>
        <p:spPr>
          <a:xfrm>
            <a:off x="5103158" y="3898972"/>
            <a:ext cx="2057400" cy="20574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Ellipse 13">
            <a:extLst>
              <a:ext uri="{FF2B5EF4-FFF2-40B4-BE49-F238E27FC236}">
                <a16:creationId xmlns:a16="http://schemas.microsoft.com/office/drawing/2014/main" id="{6988F1D1-4E4D-4546-A16A-A4F330756DEC}"/>
              </a:ext>
            </a:extLst>
          </p:cNvPr>
          <p:cNvSpPr/>
          <p:nvPr userDrawn="1"/>
        </p:nvSpPr>
        <p:spPr>
          <a:xfrm>
            <a:off x="7826185" y="3670371"/>
            <a:ext cx="1627096" cy="1627096"/>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E59D5E23-489E-A44D-B237-1F9166E0B161}"/>
              </a:ext>
            </a:extLst>
          </p:cNvPr>
          <p:cNvSpPr/>
          <p:nvPr userDrawn="1"/>
        </p:nvSpPr>
        <p:spPr>
          <a:xfrm>
            <a:off x="1116108" y="2312218"/>
            <a:ext cx="2003614" cy="200361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a:extLst>
              <a:ext uri="{FF2B5EF4-FFF2-40B4-BE49-F238E27FC236}">
                <a16:creationId xmlns:a16="http://schemas.microsoft.com/office/drawing/2014/main" id="{9AC3D587-CC2F-3D46-81B9-1E11A1016E1D}"/>
              </a:ext>
            </a:extLst>
          </p:cNvPr>
          <p:cNvSpPr/>
          <p:nvPr userDrawn="1"/>
        </p:nvSpPr>
        <p:spPr>
          <a:xfrm>
            <a:off x="1963266" y="671674"/>
            <a:ext cx="1358156" cy="135815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a:extLst>
              <a:ext uri="{FF2B5EF4-FFF2-40B4-BE49-F238E27FC236}">
                <a16:creationId xmlns:a16="http://schemas.microsoft.com/office/drawing/2014/main" id="{67AA0C8C-91F7-234E-99FA-A1B0F277B1C5}"/>
              </a:ext>
            </a:extLst>
          </p:cNvPr>
          <p:cNvSpPr/>
          <p:nvPr userDrawn="1"/>
        </p:nvSpPr>
        <p:spPr>
          <a:xfrm>
            <a:off x="2017054" y="4618389"/>
            <a:ext cx="1358156" cy="1358156"/>
          </a:xfrm>
          <a:prstGeom prst="ellipse">
            <a:avLst/>
          </a:prstGeom>
          <a:solidFill>
            <a:srgbClr val="EF7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Pladsholder til tekst 18">
            <a:extLst>
              <a:ext uri="{FF2B5EF4-FFF2-40B4-BE49-F238E27FC236}">
                <a16:creationId xmlns:a16="http://schemas.microsoft.com/office/drawing/2014/main" id="{CD7A54CD-4536-3F4E-A882-60B38013ECD0}"/>
              </a:ext>
            </a:extLst>
          </p:cNvPr>
          <p:cNvSpPr>
            <a:spLocks noGrp="1"/>
          </p:cNvSpPr>
          <p:nvPr>
            <p:ph type="body" sz="quarter" idx="10" hasCustomPrompt="1"/>
          </p:nvPr>
        </p:nvSpPr>
        <p:spPr>
          <a:xfrm>
            <a:off x="3566832" y="3165736"/>
            <a:ext cx="1781736" cy="403783"/>
          </a:xfrm>
          <a:prstGeom prst="rect">
            <a:avLst/>
          </a:prstGeom>
          <a:ln>
            <a:noFill/>
          </a:ln>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20" name="Pladsholder til tekst 18">
            <a:extLst>
              <a:ext uri="{FF2B5EF4-FFF2-40B4-BE49-F238E27FC236}">
                <a16:creationId xmlns:a16="http://schemas.microsoft.com/office/drawing/2014/main" id="{B75F9D33-1EDC-704D-8CB9-9E616BEC54D6}"/>
              </a:ext>
            </a:extLst>
          </p:cNvPr>
          <p:cNvSpPr>
            <a:spLocks noGrp="1"/>
          </p:cNvSpPr>
          <p:nvPr>
            <p:ph type="body" sz="quarter" idx="11" hasCustomPrompt="1"/>
          </p:nvPr>
        </p:nvSpPr>
        <p:spPr>
          <a:xfrm>
            <a:off x="6054538" y="2332019"/>
            <a:ext cx="1781736" cy="403783"/>
          </a:xfrm>
          <a:prstGeom prst="rect">
            <a:avLst/>
          </a:prstGeom>
          <a:ln>
            <a:noFill/>
          </a:ln>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21" name="Pladsholder til tekst 18">
            <a:extLst>
              <a:ext uri="{FF2B5EF4-FFF2-40B4-BE49-F238E27FC236}">
                <a16:creationId xmlns:a16="http://schemas.microsoft.com/office/drawing/2014/main" id="{2F4D4ABE-04D7-9C4D-8758-D4C9C89D58CB}"/>
              </a:ext>
            </a:extLst>
          </p:cNvPr>
          <p:cNvSpPr>
            <a:spLocks noGrp="1"/>
          </p:cNvSpPr>
          <p:nvPr>
            <p:ph type="body" sz="quarter" idx="12" hasCustomPrompt="1"/>
          </p:nvPr>
        </p:nvSpPr>
        <p:spPr>
          <a:xfrm>
            <a:off x="7721974" y="4281842"/>
            <a:ext cx="1781736" cy="403783"/>
          </a:xfrm>
          <a:prstGeom prst="rect">
            <a:avLst/>
          </a:prstGeom>
          <a:ln>
            <a:noFill/>
          </a:ln>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22" name="Pladsholder til tekst 18">
            <a:extLst>
              <a:ext uri="{FF2B5EF4-FFF2-40B4-BE49-F238E27FC236}">
                <a16:creationId xmlns:a16="http://schemas.microsoft.com/office/drawing/2014/main" id="{80AC1AB2-2DB6-044D-B75B-41DF359B7156}"/>
              </a:ext>
            </a:extLst>
          </p:cNvPr>
          <p:cNvSpPr>
            <a:spLocks noGrp="1"/>
          </p:cNvSpPr>
          <p:nvPr>
            <p:ph type="body" sz="quarter" idx="13" hasCustomPrompt="1"/>
          </p:nvPr>
        </p:nvSpPr>
        <p:spPr>
          <a:xfrm>
            <a:off x="5220821" y="4712148"/>
            <a:ext cx="1781736" cy="403783"/>
          </a:xfrm>
          <a:prstGeom prst="rect">
            <a:avLst/>
          </a:prstGeom>
          <a:ln>
            <a:noFill/>
          </a:ln>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23" name="Pladsholder til tekst 18">
            <a:extLst>
              <a:ext uri="{FF2B5EF4-FFF2-40B4-BE49-F238E27FC236}">
                <a16:creationId xmlns:a16="http://schemas.microsoft.com/office/drawing/2014/main" id="{F382C237-451D-444F-BA88-E05E92E645E6}"/>
              </a:ext>
            </a:extLst>
          </p:cNvPr>
          <p:cNvSpPr>
            <a:spLocks noGrp="1"/>
          </p:cNvSpPr>
          <p:nvPr>
            <p:ph type="body" sz="quarter" idx="14" hasCustomPrompt="1"/>
          </p:nvPr>
        </p:nvSpPr>
        <p:spPr>
          <a:xfrm>
            <a:off x="1240491" y="3111948"/>
            <a:ext cx="1781736" cy="403783"/>
          </a:xfrm>
          <a:prstGeom prst="rect">
            <a:avLst/>
          </a:prstGeom>
          <a:ln>
            <a:noFill/>
          </a:ln>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24" name="Pladsholder til tekst 18">
            <a:extLst>
              <a:ext uri="{FF2B5EF4-FFF2-40B4-BE49-F238E27FC236}">
                <a16:creationId xmlns:a16="http://schemas.microsoft.com/office/drawing/2014/main" id="{32FD1978-68E3-6F4F-99B7-4366081AA5BC}"/>
              </a:ext>
            </a:extLst>
          </p:cNvPr>
          <p:cNvSpPr>
            <a:spLocks noGrp="1"/>
          </p:cNvSpPr>
          <p:nvPr>
            <p:ph type="body" sz="quarter" idx="15" hasCustomPrompt="1"/>
          </p:nvPr>
        </p:nvSpPr>
        <p:spPr>
          <a:xfrm>
            <a:off x="1724585" y="1121783"/>
            <a:ext cx="1781736" cy="403783"/>
          </a:xfrm>
          <a:prstGeom prst="rect">
            <a:avLst/>
          </a:prstGeom>
          <a:ln>
            <a:noFill/>
          </a:ln>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25" name="Pladsholder til tekst 18">
            <a:extLst>
              <a:ext uri="{FF2B5EF4-FFF2-40B4-BE49-F238E27FC236}">
                <a16:creationId xmlns:a16="http://schemas.microsoft.com/office/drawing/2014/main" id="{FCEC9886-7909-8D43-A1C4-1787A6A32420}"/>
              </a:ext>
            </a:extLst>
          </p:cNvPr>
          <p:cNvSpPr>
            <a:spLocks noGrp="1"/>
          </p:cNvSpPr>
          <p:nvPr>
            <p:ph type="body" sz="quarter" idx="16" hasCustomPrompt="1"/>
          </p:nvPr>
        </p:nvSpPr>
        <p:spPr>
          <a:xfrm>
            <a:off x="1764926" y="5115560"/>
            <a:ext cx="1781736" cy="403783"/>
          </a:xfrm>
          <a:prstGeom prst="rect">
            <a:avLst/>
          </a:prstGeom>
          <a:ln>
            <a:noFill/>
          </a:ln>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26" name="Rektangel 25">
            <a:extLst>
              <a:ext uri="{FF2B5EF4-FFF2-40B4-BE49-F238E27FC236}">
                <a16:creationId xmlns:a16="http://schemas.microsoft.com/office/drawing/2014/main" id="{9989AA93-0CFF-2649-8761-A0E81288184D}"/>
              </a:ext>
            </a:extLst>
          </p:cNvPr>
          <p:cNvSpPr/>
          <p:nvPr userDrawn="1"/>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27" name="Rektangel 26">
            <a:extLst>
              <a:ext uri="{FF2B5EF4-FFF2-40B4-BE49-F238E27FC236}">
                <a16:creationId xmlns:a16="http://schemas.microsoft.com/office/drawing/2014/main" id="{39F691BD-FC00-CB46-AEC0-8DAE09697E9F}"/>
              </a:ext>
            </a:extLst>
          </p:cNvPr>
          <p:cNvSpPr/>
          <p:nvPr userDrawn="1"/>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693840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rsid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3F067EEC-F2B1-AA47-9850-B3A097BC2654}"/>
              </a:ext>
            </a:extLst>
          </p:cNvPr>
          <p:cNvSpPr>
            <a:spLocks noGrp="1" noChangeAspect="1"/>
          </p:cNvSpPr>
          <p:nvPr>
            <p:ph type="pic" sz="quarter" idx="10"/>
          </p:nvPr>
        </p:nvSpPr>
        <p:spPr>
          <a:xfrm>
            <a:off x="704192" y="3336586"/>
            <a:ext cx="10815145" cy="2969621"/>
          </a:xfrm>
          <a:prstGeom prst="rect">
            <a:avLst/>
          </a:prstGeom>
        </p:spPr>
        <p:txBody>
          <a:bodyPr/>
          <a:lstStyle>
            <a:lvl1pPr>
              <a:defRPr b="0" i="0">
                <a:latin typeface="Arial (null)"/>
              </a:defRPr>
            </a:lvl1pPr>
          </a:lstStyle>
          <a:p>
            <a:r>
              <a:rPr lang="da-DK" dirty="0"/>
              <a:t>Klik på ikonet for at tilføje et billede</a:t>
            </a:r>
          </a:p>
        </p:txBody>
      </p:sp>
      <p:pic>
        <p:nvPicPr>
          <p:cNvPr id="10" name="Billede 9">
            <a:extLst>
              <a:ext uri="{FF2B5EF4-FFF2-40B4-BE49-F238E27FC236}">
                <a16:creationId xmlns:a16="http://schemas.microsoft.com/office/drawing/2014/main" id="{F33A3479-5195-6646-8E68-F1E4546DF028}"/>
              </a:ext>
            </a:extLst>
          </p:cNvPr>
          <p:cNvPicPr>
            <a:picLocks noChangeAspect="1"/>
          </p:cNvPicPr>
          <p:nvPr/>
        </p:nvPicPr>
        <p:blipFill>
          <a:blip r:embed="rId2"/>
          <a:stretch>
            <a:fillRect/>
          </a:stretch>
        </p:blipFill>
        <p:spPr>
          <a:xfrm>
            <a:off x="3684858" y="657657"/>
            <a:ext cx="4853808" cy="1274304"/>
          </a:xfrm>
          <a:prstGeom prst="rect">
            <a:avLst/>
          </a:prstGeom>
        </p:spPr>
      </p:pic>
      <p:sp>
        <p:nvSpPr>
          <p:cNvPr id="4" name="Rektangel 3">
            <a:extLst>
              <a:ext uri="{FF2B5EF4-FFF2-40B4-BE49-F238E27FC236}">
                <a16:creationId xmlns:a16="http://schemas.microsoft.com/office/drawing/2014/main" id="{22C13770-12E9-CC48-A088-3002AE5E2FCE}"/>
              </a:ext>
            </a:extLst>
          </p:cNvPr>
          <p:cNvSpPr/>
          <p:nvPr/>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D42EA4D1-4E0F-404B-AB1D-8CD8D3F127A1}"/>
              </a:ext>
            </a:extLst>
          </p:cNvPr>
          <p:cNvSpPr/>
          <p:nvPr/>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7" name="Rektangel 6">
            <a:extLst>
              <a:ext uri="{FF2B5EF4-FFF2-40B4-BE49-F238E27FC236}">
                <a16:creationId xmlns:a16="http://schemas.microsoft.com/office/drawing/2014/main" id="{447AA4F2-6150-044A-91F8-9D90FD61125C}"/>
              </a:ext>
            </a:extLst>
          </p:cNvPr>
          <p:cNvSpPr/>
          <p:nvPr/>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9" name="Rektangel 8">
            <a:extLst>
              <a:ext uri="{FF2B5EF4-FFF2-40B4-BE49-F238E27FC236}">
                <a16:creationId xmlns:a16="http://schemas.microsoft.com/office/drawing/2014/main" id="{51423F25-BD9F-7447-A2DB-130B7BB1B8F0}"/>
              </a:ext>
            </a:extLst>
          </p:cNvPr>
          <p:cNvSpPr/>
          <p:nvPr/>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2" name="Rektangel 11">
            <a:extLst>
              <a:ext uri="{FF2B5EF4-FFF2-40B4-BE49-F238E27FC236}">
                <a16:creationId xmlns:a16="http://schemas.microsoft.com/office/drawing/2014/main" id="{95F3BCF5-8B1F-A547-8046-15E7AAE5C5BE}"/>
              </a:ext>
            </a:extLst>
          </p:cNvPr>
          <p:cNvSpPr/>
          <p:nvPr userDrawn="1"/>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3" name="Rektangel 12">
            <a:extLst>
              <a:ext uri="{FF2B5EF4-FFF2-40B4-BE49-F238E27FC236}">
                <a16:creationId xmlns:a16="http://schemas.microsoft.com/office/drawing/2014/main" id="{5B45127E-7F5E-6A45-BDFC-FAD429B22784}"/>
              </a:ext>
            </a:extLst>
          </p:cNvPr>
          <p:cNvSpPr/>
          <p:nvPr userDrawn="1"/>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4" name="Pladsholder til indhold 2">
            <a:extLst>
              <a:ext uri="{FF2B5EF4-FFF2-40B4-BE49-F238E27FC236}">
                <a16:creationId xmlns:a16="http://schemas.microsoft.com/office/drawing/2014/main" id="{877AED17-5C44-B044-A401-057C95B309CF}"/>
              </a:ext>
            </a:extLst>
          </p:cNvPr>
          <p:cNvSpPr>
            <a:spLocks noGrp="1"/>
          </p:cNvSpPr>
          <p:nvPr>
            <p:ph sz="quarter" idx="11" hasCustomPrompt="1"/>
          </p:nvPr>
        </p:nvSpPr>
        <p:spPr>
          <a:xfrm>
            <a:off x="704190" y="2093790"/>
            <a:ext cx="10815145" cy="550862"/>
          </a:xfrm>
          <a:prstGeom prst="rect">
            <a:avLst/>
          </a:prstGeom>
        </p:spPr>
        <p:txBody>
          <a:bodyPr/>
          <a:lstStyle>
            <a:lvl1pPr marL="0" indent="0" algn="ctr">
              <a:buNone/>
              <a:defRPr sz="3200" b="0" i="0">
                <a:solidFill>
                  <a:schemeClr val="tx2"/>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15" name="Pladsholder til indhold 2">
            <a:extLst>
              <a:ext uri="{FF2B5EF4-FFF2-40B4-BE49-F238E27FC236}">
                <a16:creationId xmlns:a16="http://schemas.microsoft.com/office/drawing/2014/main" id="{D0038B1F-2E36-CC4F-AFB7-3F9A0AFA1EAE}"/>
              </a:ext>
            </a:extLst>
          </p:cNvPr>
          <p:cNvSpPr>
            <a:spLocks noGrp="1"/>
          </p:cNvSpPr>
          <p:nvPr>
            <p:ph sz="quarter" idx="12" hasCustomPrompt="1"/>
          </p:nvPr>
        </p:nvSpPr>
        <p:spPr>
          <a:xfrm>
            <a:off x="704191" y="2652700"/>
            <a:ext cx="10815145" cy="550862"/>
          </a:xfrm>
          <a:prstGeom prst="rect">
            <a:avLst/>
          </a:prstGeom>
        </p:spPr>
        <p:txBody>
          <a:bodyPr/>
          <a:lstStyle>
            <a:lvl1pPr marL="0" indent="0" algn="ctr">
              <a:buNone/>
              <a:defRPr sz="1800" b="0" i="0">
                <a:solidFill>
                  <a:schemeClr val="tx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Tree>
    <p:extLst>
      <p:ext uri="{BB962C8B-B14F-4D97-AF65-F5344CB8AC3E}">
        <p14:creationId xmlns:p14="http://schemas.microsoft.com/office/powerpoint/2010/main" val="302392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rugerdefineret layout">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19F44176-DF5E-4B47-8F52-ED417C9E1735}"/>
              </a:ext>
            </a:extLst>
          </p:cNvPr>
          <p:cNvSpPr>
            <a:spLocks noGrp="1"/>
          </p:cNvSpPr>
          <p:nvPr>
            <p:ph type="pic" sz="quarter" idx="10"/>
          </p:nvPr>
        </p:nvSpPr>
        <p:spPr>
          <a:xfrm>
            <a:off x="1532778" y="1816501"/>
            <a:ext cx="2595563" cy="2595562"/>
          </a:xfrm>
          <a:prstGeom prst="rect">
            <a:avLst/>
          </a:prstGeom>
        </p:spPr>
        <p:txBody>
          <a:bodyPr/>
          <a:lstStyle/>
          <a:p>
            <a:endParaRPr lang="da-DK"/>
          </a:p>
        </p:txBody>
      </p:sp>
      <p:sp>
        <p:nvSpPr>
          <p:cNvPr id="5" name="Pladsholder til billede 3">
            <a:extLst>
              <a:ext uri="{FF2B5EF4-FFF2-40B4-BE49-F238E27FC236}">
                <a16:creationId xmlns:a16="http://schemas.microsoft.com/office/drawing/2014/main" id="{9A7697BC-F0EA-FC46-BC92-9E3E968F5BC2}"/>
              </a:ext>
            </a:extLst>
          </p:cNvPr>
          <p:cNvSpPr>
            <a:spLocks noGrp="1"/>
          </p:cNvSpPr>
          <p:nvPr>
            <p:ph type="pic" sz="quarter" idx="11"/>
          </p:nvPr>
        </p:nvSpPr>
        <p:spPr>
          <a:xfrm>
            <a:off x="4746625" y="1816501"/>
            <a:ext cx="2595563" cy="2595562"/>
          </a:xfrm>
          <a:prstGeom prst="rect">
            <a:avLst/>
          </a:prstGeom>
        </p:spPr>
        <p:txBody>
          <a:bodyPr/>
          <a:lstStyle/>
          <a:p>
            <a:endParaRPr lang="da-DK"/>
          </a:p>
        </p:txBody>
      </p:sp>
      <p:sp>
        <p:nvSpPr>
          <p:cNvPr id="6" name="Pladsholder til billede 3">
            <a:extLst>
              <a:ext uri="{FF2B5EF4-FFF2-40B4-BE49-F238E27FC236}">
                <a16:creationId xmlns:a16="http://schemas.microsoft.com/office/drawing/2014/main" id="{BB15E08B-7683-8140-9310-D62C2C3E2787}"/>
              </a:ext>
            </a:extLst>
          </p:cNvPr>
          <p:cNvSpPr>
            <a:spLocks noGrp="1"/>
          </p:cNvSpPr>
          <p:nvPr>
            <p:ph type="pic" sz="quarter" idx="12"/>
          </p:nvPr>
        </p:nvSpPr>
        <p:spPr>
          <a:xfrm>
            <a:off x="7960472" y="1816501"/>
            <a:ext cx="2595563" cy="2595562"/>
          </a:xfrm>
          <a:prstGeom prst="rect">
            <a:avLst/>
          </a:prstGeom>
        </p:spPr>
        <p:txBody>
          <a:bodyPr/>
          <a:lstStyle/>
          <a:p>
            <a:endParaRPr lang="da-DK"/>
          </a:p>
        </p:txBody>
      </p:sp>
      <p:sp>
        <p:nvSpPr>
          <p:cNvPr id="7" name="Rektangel 6">
            <a:extLst>
              <a:ext uri="{FF2B5EF4-FFF2-40B4-BE49-F238E27FC236}">
                <a16:creationId xmlns:a16="http://schemas.microsoft.com/office/drawing/2014/main" id="{142909FB-6F31-B04B-B7C4-AC46DC348BC4}"/>
              </a:ext>
            </a:extLst>
          </p:cNvPr>
          <p:cNvSpPr/>
          <p:nvPr userDrawn="1"/>
        </p:nvSpPr>
        <p:spPr>
          <a:xfrm>
            <a:off x="1532778" y="4512647"/>
            <a:ext cx="2595563" cy="860798"/>
          </a:xfrm>
          <a:prstGeom prst="rect">
            <a:avLst/>
          </a:prstGeom>
          <a:solidFill>
            <a:schemeClr val="tx2"/>
          </a:solidFill>
          <a:ln>
            <a:solidFill>
              <a:schemeClr val="tx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6F317749-C233-174F-B18F-8A8FDC961E75}"/>
              </a:ext>
            </a:extLst>
          </p:cNvPr>
          <p:cNvSpPr/>
          <p:nvPr userDrawn="1"/>
        </p:nvSpPr>
        <p:spPr>
          <a:xfrm>
            <a:off x="4751466" y="4512647"/>
            <a:ext cx="2595563" cy="860798"/>
          </a:xfrm>
          <a:prstGeom prst="rect">
            <a:avLst/>
          </a:prstGeom>
          <a:solidFill>
            <a:schemeClr val="accent2"/>
          </a:solidFill>
          <a:ln>
            <a:solidFill>
              <a:schemeClr val="accent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5837C2ED-CBDA-7441-9CD4-903AA03A9121}"/>
              </a:ext>
            </a:extLst>
          </p:cNvPr>
          <p:cNvSpPr/>
          <p:nvPr userDrawn="1"/>
        </p:nvSpPr>
        <p:spPr>
          <a:xfrm>
            <a:off x="7970154" y="4512647"/>
            <a:ext cx="2595563" cy="860798"/>
          </a:xfrm>
          <a:prstGeom prst="rect">
            <a:avLst/>
          </a:prstGeom>
          <a:solidFill>
            <a:schemeClr val="accent6"/>
          </a:solidFill>
          <a:ln>
            <a:solidFill>
              <a:schemeClr val="accent6">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tekst 18">
            <a:extLst>
              <a:ext uri="{FF2B5EF4-FFF2-40B4-BE49-F238E27FC236}">
                <a16:creationId xmlns:a16="http://schemas.microsoft.com/office/drawing/2014/main" id="{58295697-686D-6B44-B239-93A1DA2DF373}"/>
              </a:ext>
            </a:extLst>
          </p:cNvPr>
          <p:cNvSpPr>
            <a:spLocks noGrp="1"/>
          </p:cNvSpPr>
          <p:nvPr>
            <p:ph type="body" sz="quarter" idx="13" hasCustomPrompt="1"/>
          </p:nvPr>
        </p:nvSpPr>
        <p:spPr>
          <a:xfrm>
            <a:off x="1939691" y="4814306"/>
            <a:ext cx="1781736" cy="403783"/>
          </a:xfrm>
          <a:prstGeom prst="rect">
            <a:avLst/>
          </a:prstGeom>
          <a:ln>
            <a:noFill/>
          </a:ln>
        </p:spPr>
        <p:txBody>
          <a:bodyP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11" name="Pladsholder til tekst 18">
            <a:extLst>
              <a:ext uri="{FF2B5EF4-FFF2-40B4-BE49-F238E27FC236}">
                <a16:creationId xmlns:a16="http://schemas.microsoft.com/office/drawing/2014/main" id="{AF477C86-1261-3E4B-8DFE-CB73907DE451}"/>
              </a:ext>
            </a:extLst>
          </p:cNvPr>
          <p:cNvSpPr>
            <a:spLocks noGrp="1"/>
          </p:cNvSpPr>
          <p:nvPr>
            <p:ph type="body" sz="quarter" idx="14" hasCustomPrompt="1"/>
          </p:nvPr>
        </p:nvSpPr>
        <p:spPr>
          <a:xfrm>
            <a:off x="5167523" y="4814306"/>
            <a:ext cx="1781736" cy="403783"/>
          </a:xfrm>
          <a:prstGeom prst="rect">
            <a:avLst/>
          </a:prstGeom>
          <a:ln>
            <a:noFill/>
          </a:ln>
        </p:spPr>
        <p:txBody>
          <a:bodyP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13" name="Pladsholder til tekst 18">
            <a:extLst>
              <a:ext uri="{FF2B5EF4-FFF2-40B4-BE49-F238E27FC236}">
                <a16:creationId xmlns:a16="http://schemas.microsoft.com/office/drawing/2014/main" id="{0F762D18-BF18-C74D-AC4F-8E9740F26ADA}"/>
              </a:ext>
            </a:extLst>
          </p:cNvPr>
          <p:cNvSpPr>
            <a:spLocks noGrp="1"/>
          </p:cNvSpPr>
          <p:nvPr>
            <p:ph type="body" sz="quarter" idx="15" hasCustomPrompt="1"/>
          </p:nvPr>
        </p:nvSpPr>
        <p:spPr>
          <a:xfrm>
            <a:off x="8367923" y="4814306"/>
            <a:ext cx="1781736" cy="403783"/>
          </a:xfrm>
          <a:prstGeom prst="rect">
            <a:avLst/>
          </a:prstGeom>
          <a:ln>
            <a:noFill/>
          </a:ln>
        </p:spPr>
        <p:txBody>
          <a:bodyP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da-DK" dirty="0"/>
              <a:t>Tekst</a:t>
            </a:r>
          </a:p>
        </p:txBody>
      </p:sp>
      <p:sp>
        <p:nvSpPr>
          <p:cNvPr id="14" name="Rektangel 13">
            <a:extLst>
              <a:ext uri="{FF2B5EF4-FFF2-40B4-BE49-F238E27FC236}">
                <a16:creationId xmlns:a16="http://schemas.microsoft.com/office/drawing/2014/main" id="{EBD7DB0E-D984-3243-A094-C1FA26190440}"/>
              </a:ext>
            </a:extLst>
          </p:cNvPr>
          <p:cNvSpPr/>
          <p:nvPr userDrawn="1"/>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5" name="Rektangel 14">
            <a:extLst>
              <a:ext uri="{FF2B5EF4-FFF2-40B4-BE49-F238E27FC236}">
                <a16:creationId xmlns:a16="http://schemas.microsoft.com/office/drawing/2014/main" id="{28F57861-7649-DD41-B1AA-51B1DCA1DC0C}"/>
              </a:ext>
            </a:extLst>
          </p:cNvPr>
          <p:cNvSpPr/>
          <p:nvPr userDrawn="1"/>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2642534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Brugerdefineret layout">
    <p:bg>
      <p:bgPr>
        <a:solidFill>
          <a:schemeClr val="tx2"/>
        </a:solidFill>
        <a:effectLst/>
      </p:bgPr>
    </p:bg>
    <p:spTree>
      <p:nvGrpSpPr>
        <p:cNvPr id="1" name=""/>
        <p:cNvGrpSpPr/>
        <p:nvPr/>
      </p:nvGrpSpPr>
      <p:grpSpPr>
        <a:xfrm>
          <a:off x="0" y="0"/>
          <a:ext cx="0" cy="0"/>
          <a:chOff x="0" y="0"/>
          <a:chExt cx="0" cy="0"/>
        </a:xfrm>
      </p:grpSpPr>
      <p:sp>
        <p:nvSpPr>
          <p:cNvPr id="3" name="Pladsholder til billede 3">
            <a:extLst>
              <a:ext uri="{FF2B5EF4-FFF2-40B4-BE49-F238E27FC236}">
                <a16:creationId xmlns:a16="http://schemas.microsoft.com/office/drawing/2014/main" id="{94501FB2-AE88-694B-B78C-75D9D50FAB05}"/>
              </a:ext>
            </a:extLst>
          </p:cNvPr>
          <p:cNvSpPr>
            <a:spLocks noGrp="1"/>
          </p:cNvSpPr>
          <p:nvPr>
            <p:ph type="pic" sz="quarter" idx="10"/>
          </p:nvPr>
        </p:nvSpPr>
        <p:spPr>
          <a:xfrm>
            <a:off x="0" y="0"/>
            <a:ext cx="5321808" cy="6858000"/>
          </a:xfrm>
          <a:prstGeom prst="rect">
            <a:avLst/>
          </a:prstGeom>
        </p:spPr>
        <p:txBody>
          <a:bodyPr/>
          <a:lstStyle/>
          <a:p>
            <a:endParaRPr lang="da-DK"/>
          </a:p>
        </p:txBody>
      </p:sp>
      <p:pic>
        <p:nvPicPr>
          <p:cNvPr id="5" name="Billede 4">
            <a:extLst>
              <a:ext uri="{FF2B5EF4-FFF2-40B4-BE49-F238E27FC236}">
                <a16:creationId xmlns:a16="http://schemas.microsoft.com/office/drawing/2014/main" id="{D7AE791B-2346-7544-826D-B56FA59E8F70}"/>
              </a:ext>
            </a:extLst>
          </p:cNvPr>
          <p:cNvPicPr>
            <a:picLocks noChangeAspect="1"/>
          </p:cNvPicPr>
          <p:nvPr userDrawn="1"/>
        </p:nvPicPr>
        <p:blipFill>
          <a:blip r:embed="rId2"/>
          <a:stretch>
            <a:fillRect/>
          </a:stretch>
        </p:blipFill>
        <p:spPr>
          <a:xfrm>
            <a:off x="7290154" y="466343"/>
            <a:ext cx="4542181" cy="868681"/>
          </a:xfrm>
          <a:prstGeom prst="rect">
            <a:avLst/>
          </a:prstGeom>
        </p:spPr>
      </p:pic>
      <p:sp>
        <p:nvSpPr>
          <p:cNvPr id="7" name="Pladsholder til tekst 6">
            <a:extLst>
              <a:ext uri="{FF2B5EF4-FFF2-40B4-BE49-F238E27FC236}">
                <a16:creationId xmlns:a16="http://schemas.microsoft.com/office/drawing/2014/main" id="{C788E8BC-7FC1-B646-B5C5-6F87585708A6}"/>
              </a:ext>
            </a:extLst>
          </p:cNvPr>
          <p:cNvSpPr>
            <a:spLocks noGrp="1"/>
          </p:cNvSpPr>
          <p:nvPr>
            <p:ph type="body" sz="quarter" idx="11" hasCustomPrompt="1"/>
          </p:nvPr>
        </p:nvSpPr>
        <p:spPr>
          <a:xfrm>
            <a:off x="7972462" y="5495545"/>
            <a:ext cx="3859873" cy="1088136"/>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da-DK" sz="1800" smtClean="0">
                <a:effectLst/>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solidFill>
                  <a:srgbClr val="FFFFFF"/>
                </a:solidFill>
                <a:effectLst/>
                <a:latin typeface="Helvetica" pitchFamily="2" charset="0"/>
              </a:rPr>
              <a:t>Konsulent</a:t>
            </a:r>
          </a:p>
          <a:p>
            <a:pPr lvl="0"/>
            <a:r>
              <a:rPr lang="da-DK" dirty="0"/>
              <a:t>Mail</a:t>
            </a:r>
          </a:p>
          <a:p>
            <a:pPr lvl="0"/>
            <a:r>
              <a:rPr lang="da-DK" dirty="0"/>
              <a:t>Telefon</a:t>
            </a:r>
          </a:p>
        </p:txBody>
      </p:sp>
      <p:sp>
        <p:nvSpPr>
          <p:cNvPr id="9" name="Pladsholder til tekst 6">
            <a:extLst>
              <a:ext uri="{FF2B5EF4-FFF2-40B4-BE49-F238E27FC236}">
                <a16:creationId xmlns:a16="http://schemas.microsoft.com/office/drawing/2014/main" id="{C09CCF78-D24A-E941-9FB0-AF50C5835E55}"/>
              </a:ext>
            </a:extLst>
          </p:cNvPr>
          <p:cNvSpPr>
            <a:spLocks noGrp="1"/>
          </p:cNvSpPr>
          <p:nvPr>
            <p:ph type="body" sz="quarter" idx="12" hasCustomPrompt="1"/>
          </p:nvPr>
        </p:nvSpPr>
        <p:spPr>
          <a:xfrm>
            <a:off x="7972462" y="4828033"/>
            <a:ext cx="3859873" cy="1088136"/>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da-DK" sz="3200" smtClean="0">
                <a:effectLst/>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solidFill>
                  <a:srgbClr val="FFFFFF"/>
                </a:solidFill>
                <a:effectLst/>
                <a:latin typeface="Helvetica" pitchFamily="2" charset="0"/>
              </a:rPr>
              <a:t>Kontakt</a:t>
            </a:r>
            <a:endParaRPr lang="da-DK" dirty="0"/>
          </a:p>
        </p:txBody>
      </p:sp>
      <p:sp>
        <p:nvSpPr>
          <p:cNvPr id="10" name="Pladsholder til tekst 6">
            <a:extLst>
              <a:ext uri="{FF2B5EF4-FFF2-40B4-BE49-F238E27FC236}">
                <a16:creationId xmlns:a16="http://schemas.microsoft.com/office/drawing/2014/main" id="{A6A6E18B-E749-9448-809C-5AC90495AF4E}"/>
              </a:ext>
            </a:extLst>
          </p:cNvPr>
          <p:cNvSpPr>
            <a:spLocks noGrp="1"/>
          </p:cNvSpPr>
          <p:nvPr>
            <p:ph type="body" sz="quarter" idx="13" hasCustomPrompt="1"/>
          </p:nvPr>
        </p:nvSpPr>
        <p:spPr>
          <a:xfrm>
            <a:off x="7972462" y="3072385"/>
            <a:ext cx="3859873" cy="1088136"/>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da-DK" sz="3200" smtClean="0">
                <a:effectLst/>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solidFill>
                  <a:srgbClr val="FFFFFF"/>
                </a:solidFill>
                <a:effectLst/>
                <a:latin typeface="Helvetica" pitchFamily="2" charset="0"/>
              </a:rPr>
              <a:t>TAK FOR IDAG</a:t>
            </a:r>
            <a:endParaRPr lang="da-DK" dirty="0"/>
          </a:p>
        </p:txBody>
      </p:sp>
    </p:spTree>
    <p:extLst>
      <p:ext uri="{BB962C8B-B14F-4D97-AF65-F5344CB8AC3E}">
        <p14:creationId xmlns:p14="http://schemas.microsoft.com/office/powerpoint/2010/main" val="2025577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932798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dsæt foto">
    <p:spTree>
      <p:nvGrpSpPr>
        <p:cNvPr id="1" name=""/>
        <p:cNvGrpSpPr/>
        <p:nvPr/>
      </p:nvGrpSpPr>
      <p:grpSpPr>
        <a:xfrm>
          <a:off x="0" y="0"/>
          <a:ext cx="0" cy="0"/>
          <a:chOff x="0" y="0"/>
          <a:chExt cx="0" cy="0"/>
        </a:xfrm>
      </p:grpSpPr>
      <p:sp>
        <p:nvSpPr>
          <p:cNvPr id="7"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Raleway" panose="020B0003030101060003" pitchFamily="34" charset="0"/>
              </a:defRPr>
            </a:lvl1pPr>
          </a:lstStyle>
          <a:p>
            <a:pPr lvl="0"/>
            <a:r>
              <a:rPr lang="da-DK"/>
              <a:t>Klik for at redigere teksttypografierne i masteren</a:t>
            </a:r>
          </a:p>
        </p:txBody>
      </p:sp>
      <p:sp>
        <p:nvSpPr>
          <p:cNvPr id="24" name="Pladsholder til billede 22"/>
          <p:cNvSpPr>
            <a:spLocks noGrp="1"/>
          </p:cNvSpPr>
          <p:nvPr>
            <p:ph type="pic" sz="quarter" idx="12"/>
          </p:nvPr>
        </p:nvSpPr>
        <p:spPr bwMode="auto">
          <a:xfrm>
            <a:off x="8703733" y="0"/>
            <a:ext cx="3488267" cy="6858000"/>
          </a:xfrm>
          <a:custGeom>
            <a:avLst/>
            <a:gdLst>
              <a:gd name="connsiteX0" fmla="*/ 0 w 2559050"/>
              <a:gd name="connsiteY0" fmla="*/ 0 h 6858000"/>
              <a:gd name="connsiteX1" fmla="*/ 2559050 w 2559050"/>
              <a:gd name="connsiteY1" fmla="*/ 0 h 6858000"/>
              <a:gd name="connsiteX2" fmla="*/ 2559050 w 2559050"/>
              <a:gd name="connsiteY2" fmla="*/ 6858000 h 6858000"/>
              <a:gd name="connsiteX3" fmla="*/ 0 w 2559050"/>
              <a:gd name="connsiteY3" fmla="*/ 6858000 h 6858000"/>
              <a:gd name="connsiteX4" fmla="*/ 0 w 2559050"/>
              <a:gd name="connsiteY4" fmla="*/ 0 h 6858000"/>
              <a:gd name="connsiteX0" fmla="*/ 57150 w 2616200"/>
              <a:gd name="connsiteY0" fmla="*/ 0 h 6858000"/>
              <a:gd name="connsiteX1" fmla="*/ 2616200 w 2616200"/>
              <a:gd name="connsiteY1" fmla="*/ 0 h 6858000"/>
              <a:gd name="connsiteX2" fmla="*/ 2616200 w 2616200"/>
              <a:gd name="connsiteY2" fmla="*/ 6858000 h 6858000"/>
              <a:gd name="connsiteX3" fmla="*/ 57150 w 2616200"/>
              <a:gd name="connsiteY3" fmla="*/ 6858000 h 6858000"/>
              <a:gd name="connsiteX4" fmla="*/ 0 w 2616200"/>
              <a:gd name="connsiteY4" fmla="*/ 5956300 h 6858000"/>
              <a:gd name="connsiteX5" fmla="*/ 57150 w 2616200"/>
              <a:gd name="connsiteY5" fmla="*/ 0 h 6858000"/>
              <a:gd name="connsiteX0" fmla="*/ 57150 w 2616200"/>
              <a:gd name="connsiteY0" fmla="*/ 0 h 6858000"/>
              <a:gd name="connsiteX1" fmla="*/ 2616200 w 2616200"/>
              <a:gd name="connsiteY1" fmla="*/ 0 h 6858000"/>
              <a:gd name="connsiteX2" fmla="*/ 2616200 w 2616200"/>
              <a:gd name="connsiteY2" fmla="*/ 6858000 h 6858000"/>
              <a:gd name="connsiteX3" fmla="*/ 57150 w 2616200"/>
              <a:gd name="connsiteY3" fmla="*/ 6858000 h 6858000"/>
              <a:gd name="connsiteX4" fmla="*/ 0 w 2616200"/>
              <a:gd name="connsiteY4" fmla="*/ 5956300 h 6858000"/>
              <a:gd name="connsiteX5" fmla="*/ 139700 w 2616200"/>
              <a:gd name="connsiteY5" fmla="*/ 3587750 h 6858000"/>
              <a:gd name="connsiteX6" fmla="*/ 57150 w 2616200"/>
              <a:gd name="connsiteY6" fmla="*/ 0 h 6858000"/>
              <a:gd name="connsiteX0" fmla="*/ 6350 w 2616200"/>
              <a:gd name="connsiteY0" fmla="*/ 6350 h 6858000"/>
              <a:gd name="connsiteX1" fmla="*/ 2616200 w 2616200"/>
              <a:gd name="connsiteY1" fmla="*/ 0 h 6858000"/>
              <a:gd name="connsiteX2" fmla="*/ 2616200 w 2616200"/>
              <a:gd name="connsiteY2" fmla="*/ 6858000 h 6858000"/>
              <a:gd name="connsiteX3" fmla="*/ 57150 w 2616200"/>
              <a:gd name="connsiteY3" fmla="*/ 6858000 h 6858000"/>
              <a:gd name="connsiteX4" fmla="*/ 0 w 2616200"/>
              <a:gd name="connsiteY4" fmla="*/ 5956300 h 6858000"/>
              <a:gd name="connsiteX5" fmla="*/ 139700 w 2616200"/>
              <a:gd name="connsiteY5" fmla="*/ 3587750 h 6858000"/>
              <a:gd name="connsiteX6" fmla="*/ 6350 w 2616200"/>
              <a:gd name="connsiteY6" fmla="*/ 6350 h 6858000"/>
              <a:gd name="connsiteX0" fmla="*/ 6350 w 2616200"/>
              <a:gd name="connsiteY0" fmla="*/ 6350 h 6858000"/>
              <a:gd name="connsiteX1" fmla="*/ 2616200 w 2616200"/>
              <a:gd name="connsiteY1" fmla="*/ 0 h 6858000"/>
              <a:gd name="connsiteX2" fmla="*/ 2616200 w 2616200"/>
              <a:gd name="connsiteY2" fmla="*/ 6858000 h 6858000"/>
              <a:gd name="connsiteX3" fmla="*/ 57150 w 2616200"/>
              <a:gd name="connsiteY3" fmla="*/ 6858000 h 6858000"/>
              <a:gd name="connsiteX4" fmla="*/ 0 w 2616200"/>
              <a:gd name="connsiteY4" fmla="*/ 5956300 h 6858000"/>
              <a:gd name="connsiteX5" fmla="*/ 139700 w 2616200"/>
              <a:gd name="connsiteY5" fmla="*/ 3587750 h 6858000"/>
              <a:gd name="connsiteX6" fmla="*/ 6350 w 2616200"/>
              <a:gd name="connsiteY6" fmla="*/ 6350 h 6858000"/>
              <a:gd name="connsiteX0" fmla="*/ 6350 w 2616200"/>
              <a:gd name="connsiteY0" fmla="*/ 6350 h 6858000"/>
              <a:gd name="connsiteX1" fmla="*/ 2616200 w 2616200"/>
              <a:gd name="connsiteY1" fmla="*/ 0 h 6858000"/>
              <a:gd name="connsiteX2" fmla="*/ 2616200 w 2616200"/>
              <a:gd name="connsiteY2" fmla="*/ 6858000 h 6858000"/>
              <a:gd name="connsiteX3" fmla="*/ 57150 w 2616200"/>
              <a:gd name="connsiteY3" fmla="*/ 6858000 h 6858000"/>
              <a:gd name="connsiteX4" fmla="*/ 0 w 2616200"/>
              <a:gd name="connsiteY4" fmla="*/ 5956300 h 6858000"/>
              <a:gd name="connsiteX5" fmla="*/ 139700 w 2616200"/>
              <a:gd name="connsiteY5" fmla="*/ 3587750 h 6858000"/>
              <a:gd name="connsiteX6" fmla="*/ 6350 w 2616200"/>
              <a:gd name="connsiteY6" fmla="*/ 63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6200" h="6858000">
                <a:moveTo>
                  <a:pt x="6350" y="6350"/>
                </a:moveTo>
                <a:lnTo>
                  <a:pt x="2616200" y="0"/>
                </a:lnTo>
                <a:lnTo>
                  <a:pt x="2616200" y="6858000"/>
                </a:lnTo>
                <a:lnTo>
                  <a:pt x="57150" y="6858000"/>
                </a:lnTo>
                <a:cubicBezTo>
                  <a:pt x="55033" y="6553200"/>
                  <a:pt x="2117" y="6261100"/>
                  <a:pt x="0" y="5956300"/>
                </a:cubicBezTo>
                <a:cubicBezTo>
                  <a:pt x="4233" y="5196417"/>
                  <a:pt x="135467" y="4347633"/>
                  <a:pt x="139700" y="3587750"/>
                </a:cubicBezTo>
                <a:cubicBezTo>
                  <a:pt x="114300" y="2393950"/>
                  <a:pt x="-6350" y="692150"/>
                  <a:pt x="6350" y="6350"/>
                </a:cubicBez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a-DK" dirty="0"/>
          </a:p>
        </p:txBody>
      </p:sp>
      <p:sp>
        <p:nvSpPr>
          <p:cNvPr id="25" name="Titel 1"/>
          <p:cNvSpPr>
            <a:spLocks noGrp="1"/>
          </p:cNvSpPr>
          <p:nvPr>
            <p:ph type="title"/>
          </p:nvPr>
        </p:nvSpPr>
        <p:spPr>
          <a:xfrm>
            <a:off x="1200000" y="900000"/>
            <a:ext cx="6564083" cy="1254238"/>
          </a:xfrm>
        </p:spPr>
        <p:txBody>
          <a:bodyPr>
            <a:noAutofit/>
          </a:bodyPr>
          <a:lstStyle>
            <a:lvl1pPr>
              <a:lnSpc>
                <a:spcPts val="4200"/>
              </a:lnSpc>
              <a:defRPr sz="4000">
                <a:latin typeface="Raleway" panose="020B0003030101060003" pitchFamily="34" charset="0"/>
              </a:defRPr>
            </a:lvl1pPr>
          </a:lstStyle>
          <a:p>
            <a:r>
              <a:rPr lang="da-DK"/>
              <a:t>Klik for at redigere i masteren</a:t>
            </a:r>
            <a:endParaRPr lang="da-DK" dirty="0"/>
          </a:p>
        </p:txBody>
      </p:sp>
      <p:sp>
        <p:nvSpPr>
          <p:cNvPr id="26" name="Pladsholder til tekst 4"/>
          <p:cNvSpPr>
            <a:spLocks noGrp="1"/>
          </p:cNvSpPr>
          <p:nvPr>
            <p:ph type="body" sz="quarter" idx="10"/>
          </p:nvPr>
        </p:nvSpPr>
        <p:spPr>
          <a:xfrm>
            <a:off x="1200151" y="2154238"/>
            <a:ext cx="6563932" cy="3958695"/>
          </a:xfrm>
        </p:spPr>
        <p:txBody>
          <a:bodyPr/>
          <a:lstStyle>
            <a:lvl1pPr>
              <a:defRPr>
                <a:latin typeface="Raleway" panose="020B0003030101060003" pitchFamily="34" charset="0"/>
              </a:defRPr>
            </a:lvl1pPr>
            <a:lvl2pPr>
              <a:defRPr>
                <a:latin typeface="Raleway" panose="020B0003030101060003" pitchFamily="34" charset="0"/>
              </a:defRPr>
            </a:lvl2pPr>
            <a:lvl3pPr>
              <a:defRPr>
                <a:latin typeface="Raleway" panose="020B0003030101060003" pitchFamily="34" charset="0"/>
              </a:defRPr>
            </a:lvl3pPr>
            <a:lvl4pPr>
              <a:defRPr>
                <a:latin typeface="Raleway" panose="020B0003030101060003" pitchFamily="34" charset="0"/>
              </a:defRPr>
            </a:lvl4pPr>
            <a:lvl5pPr>
              <a:defRPr>
                <a:latin typeface="Raleway" panose="020B0003030101060003"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6" name="Billede 5" descr="DGU_spilm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919" y="6469479"/>
            <a:ext cx="1755707" cy="251996"/>
          </a:xfrm>
          <a:prstGeom prst="rect">
            <a:avLst/>
          </a:prstGeom>
        </p:spPr>
      </p:pic>
    </p:spTree>
    <p:extLst>
      <p:ext uri="{BB962C8B-B14F-4D97-AF65-F5344CB8AC3E}">
        <p14:creationId xmlns:p14="http://schemas.microsoft.com/office/powerpoint/2010/main" val="4169974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709660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949309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140431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509309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038098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31515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Brugerdefineret layout">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E4980F-F8F5-184E-9701-25991AF891D6}"/>
              </a:ext>
            </a:extLst>
          </p:cNvPr>
          <p:cNvSpPr>
            <a:spLocks noGrp="1"/>
          </p:cNvSpPr>
          <p:nvPr>
            <p:ph sz="quarter" idx="11" hasCustomPrompt="1"/>
          </p:nvPr>
        </p:nvSpPr>
        <p:spPr>
          <a:xfrm>
            <a:off x="840479" y="605277"/>
            <a:ext cx="7785100" cy="550862"/>
          </a:xfrm>
          <a:prstGeom prst="rect">
            <a:avLst/>
          </a:prstGeom>
        </p:spPr>
        <p:txBody>
          <a:bodyPr/>
          <a:lstStyle>
            <a:lvl1pPr marL="0" indent="0">
              <a:buNone/>
              <a:defRPr sz="4000" b="0" i="0">
                <a:solidFill>
                  <a:schemeClr val="accent5"/>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5" name="Pladsholder til indhold 2">
            <a:extLst>
              <a:ext uri="{FF2B5EF4-FFF2-40B4-BE49-F238E27FC236}">
                <a16:creationId xmlns:a16="http://schemas.microsoft.com/office/drawing/2014/main" id="{07F98D1F-44A4-F841-BDFE-BF4CDDDD6EAB}"/>
              </a:ext>
            </a:extLst>
          </p:cNvPr>
          <p:cNvSpPr>
            <a:spLocks noGrp="1"/>
          </p:cNvSpPr>
          <p:nvPr>
            <p:ph sz="quarter" idx="12" hasCustomPrompt="1"/>
          </p:nvPr>
        </p:nvSpPr>
        <p:spPr>
          <a:xfrm>
            <a:off x="840479" y="1679348"/>
            <a:ext cx="7785100" cy="550862"/>
          </a:xfrm>
          <a:prstGeom prst="rect">
            <a:avLst/>
          </a:prstGeom>
        </p:spPr>
        <p:txBody>
          <a:bodyPr/>
          <a:lstStyle>
            <a:lvl1pPr marL="0" indent="0">
              <a:buNone/>
              <a:defRPr b="0" i="0">
                <a:solidFill>
                  <a:schemeClr val="tx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6" name="Rektangel 5">
            <a:extLst>
              <a:ext uri="{FF2B5EF4-FFF2-40B4-BE49-F238E27FC236}">
                <a16:creationId xmlns:a16="http://schemas.microsoft.com/office/drawing/2014/main" id="{7C8A1DF5-7686-BA49-8E3F-1CC3068C7FEF}"/>
              </a:ext>
            </a:extLst>
          </p:cNvPr>
          <p:cNvSpPr/>
          <p:nvPr userDrawn="1"/>
        </p:nvSpPr>
        <p:spPr>
          <a:xfrm>
            <a:off x="6719047" y="6468036"/>
            <a:ext cx="547295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7" name="Rektangel 6">
            <a:extLst>
              <a:ext uri="{FF2B5EF4-FFF2-40B4-BE49-F238E27FC236}">
                <a16:creationId xmlns:a16="http://schemas.microsoft.com/office/drawing/2014/main" id="{635463FC-65F9-664D-BFB5-80E8EC691424}"/>
              </a:ext>
            </a:extLst>
          </p:cNvPr>
          <p:cNvSpPr/>
          <p:nvPr userDrawn="1"/>
        </p:nvSpPr>
        <p:spPr>
          <a:xfrm>
            <a:off x="10215282" y="6589060"/>
            <a:ext cx="1976718" cy="45719"/>
          </a:xfrm>
          <a:prstGeom prst="rect">
            <a:avLst/>
          </a:prstGeom>
          <a:solidFill>
            <a:srgbClr val="94A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1291464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4234448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237849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944320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437383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undlinje">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4"/>
            <a:ext cx="12289369"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Billede 6">
            <a:extLst>
              <a:ext uri="{FF2B5EF4-FFF2-40B4-BE49-F238E27FC236}">
                <a16:creationId xmlns:a16="http://schemas.microsoft.com/office/drawing/2014/main" id="{E3337D19-7880-4D54-82FD-DD1457ADEED0}"/>
              </a:ext>
            </a:extLst>
          </p:cNvPr>
          <p:cNvPicPr>
            <a:picLocks noChangeAspect="1"/>
          </p:cNvPicPr>
          <p:nvPr userDrawn="1"/>
        </p:nvPicPr>
        <p:blipFill>
          <a:blip r:embed="rId3"/>
          <a:stretch>
            <a:fillRect/>
          </a:stretch>
        </p:blipFill>
        <p:spPr>
          <a:xfrm>
            <a:off x="4451" y="6298506"/>
            <a:ext cx="2164587" cy="422163"/>
          </a:xfrm>
          <a:prstGeom prst="rect">
            <a:avLst/>
          </a:prstGeom>
        </p:spPr>
      </p:pic>
    </p:spTree>
    <p:extLst>
      <p:ext uri="{BB962C8B-B14F-4D97-AF65-F5344CB8AC3E}">
        <p14:creationId xmlns:p14="http://schemas.microsoft.com/office/powerpoint/2010/main" val="1161277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0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983790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1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4096316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4183108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3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412392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4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835706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øn">
    <p:bg>
      <p:bgPr>
        <a:solidFill>
          <a:schemeClr val="tx2"/>
        </a:solidFill>
        <a:effectLst/>
      </p:bgPr>
    </p:bg>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D6D82864-771A-4147-936C-AA90AC0605F7}"/>
              </a:ext>
            </a:extLst>
          </p:cNvPr>
          <p:cNvSpPr>
            <a:spLocks noGrp="1"/>
          </p:cNvSpPr>
          <p:nvPr>
            <p:ph sz="quarter" idx="10" hasCustomPrompt="1"/>
          </p:nvPr>
        </p:nvSpPr>
        <p:spPr>
          <a:xfrm>
            <a:off x="1103126" y="1667904"/>
            <a:ext cx="7785100"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3" name="Pladsholder til indhold 2">
            <a:extLst>
              <a:ext uri="{FF2B5EF4-FFF2-40B4-BE49-F238E27FC236}">
                <a16:creationId xmlns:a16="http://schemas.microsoft.com/office/drawing/2014/main" id="{DB5D6FC4-31F4-ED4C-A3EA-5633901F8C1C}"/>
              </a:ext>
            </a:extLst>
          </p:cNvPr>
          <p:cNvSpPr>
            <a:spLocks noGrp="1"/>
          </p:cNvSpPr>
          <p:nvPr>
            <p:ph sz="quarter" idx="11" hasCustomPrompt="1"/>
          </p:nvPr>
        </p:nvSpPr>
        <p:spPr>
          <a:xfrm>
            <a:off x="1103126" y="2447833"/>
            <a:ext cx="7785100" cy="550862"/>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4" name="Rektangel 3">
            <a:extLst>
              <a:ext uri="{FF2B5EF4-FFF2-40B4-BE49-F238E27FC236}">
                <a16:creationId xmlns:a16="http://schemas.microsoft.com/office/drawing/2014/main" id="{2ADF71A9-8CDD-7D4F-A1F6-2142F57403D4}"/>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68C26188-D9D8-9A47-9934-BBE26A1C4CA8}"/>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3324755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706674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6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6236626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7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818470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8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4162673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9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1655717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0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812592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1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7948472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2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894285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3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1029504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4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87934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røn">
    <p:bg>
      <p:bgPr>
        <a:solidFill>
          <a:schemeClr val="tx2"/>
        </a:solidFill>
        <a:effectLst/>
      </p:bgPr>
    </p:bg>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19B03759-A198-434D-9D13-9E72C076C298}"/>
              </a:ext>
            </a:extLst>
          </p:cNvPr>
          <p:cNvSpPr>
            <a:spLocks noGrp="1"/>
          </p:cNvSpPr>
          <p:nvPr>
            <p:ph sz="quarter" idx="10" hasCustomPrompt="1"/>
          </p:nvPr>
        </p:nvSpPr>
        <p:spPr>
          <a:xfrm>
            <a:off x="1103126" y="1815822"/>
            <a:ext cx="4302592"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3" name="Pladsholder til indhold 2">
            <a:extLst>
              <a:ext uri="{FF2B5EF4-FFF2-40B4-BE49-F238E27FC236}">
                <a16:creationId xmlns:a16="http://schemas.microsoft.com/office/drawing/2014/main" id="{4F67854C-B899-CC42-8E7F-A56D198FC79E}"/>
              </a:ext>
            </a:extLst>
          </p:cNvPr>
          <p:cNvSpPr>
            <a:spLocks noGrp="1"/>
          </p:cNvSpPr>
          <p:nvPr>
            <p:ph sz="quarter" idx="11" hasCustomPrompt="1"/>
          </p:nvPr>
        </p:nvSpPr>
        <p:spPr>
          <a:xfrm>
            <a:off x="1103126" y="2595751"/>
            <a:ext cx="4302592" cy="3226826"/>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5" name="Rektangel 4">
            <a:extLst>
              <a:ext uri="{FF2B5EF4-FFF2-40B4-BE49-F238E27FC236}">
                <a16:creationId xmlns:a16="http://schemas.microsoft.com/office/drawing/2014/main" id="{08076044-433B-B94F-87F4-1266B1434F5C}"/>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6" name="Rektangel 5">
            <a:extLst>
              <a:ext uri="{FF2B5EF4-FFF2-40B4-BE49-F238E27FC236}">
                <a16:creationId xmlns:a16="http://schemas.microsoft.com/office/drawing/2014/main" id="{FD10F2BA-BCEB-1E45-A153-41F3BF8AE3A1}"/>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10" name="Pladsholder til billede 8">
            <a:extLst>
              <a:ext uri="{FF2B5EF4-FFF2-40B4-BE49-F238E27FC236}">
                <a16:creationId xmlns:a16="http://schemas.microsoft.com/office/drawing/2014/main" id="{91B3EAB5-9D2D-3045-BA9C-757CE99CFBFC}"/>
              </a:ext>
            </a:extLst>
          </p:cNvPr>
          <p:cNvSpPr>
            <a:spLocks noGrp="1"/>
          </p:cNvSpPr>
          <p:nvPr>
            <p:ph type="pic" sz="quarter" idx="12"/>
          </p:nvPr>
        </p:nvSpPr>
        <p:spPr>
          <a:xfrm>
            <a:off x="5701553" y="363537"/>
            <a:ext cx="5809129" cy="5809129"/>
          </a:xfrm>
          <a:prstGeom prst="ellipse">
            <a:avLst/>
          </a:prstGeom>
        </p:spPr>
        <p:txBody>
          <a:bodyPr/>
          <a:lstStyle>
            <a:lvl1pPr>
              <a:defRPr b="0" i="0">
                <a:latin typeface="Arial (null)"/>
              </a:defRPr>
            </a:lvl1pPr>
          </a:lstStyle>
          <a:p>
            <a:r>
              <a:rPr lang="da-DK" dirty="0"/>
              <a:t>Klik på ikonet for at tilføje et billede</a:t>
            </a:r>
          </a:p>
        </p:txBody>
      </p:sp>
    </p:spTree>
    <p:extLst>
      <p:ext uri="{BB962C8B-B14F-4D97-AF65-F5344CB8AC3E}">
        <p14:creationId xmlns:p14="http://schemas.microsoft.com/office/powerpoint/2010/main" val="3434434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5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828778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6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218346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7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268052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8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5786651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9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3846407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0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6337246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1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905954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2_Brugerdefineret layout">
    <p:spTree>
      <p:nvGrpSpPr>
        <p:cNvPr id="1" name=""/>
        <p:cNvGrpSpPr/>
        <p:nvPr/>
      </p:nvGrpSpPr>
      <p:grpSpPr>
        <a:xfrm>
          <a:off x="0" y="0"/>
          <a:ext cx="0" cy="0"/>
          <a:chOff x="0" y="0"/>
          <a:chExt cx="0" cy="0"/>
        </a:xfrm>
      </p:grpSpPr>
      <p:pic>
        <p:nvPicPr>
          <p:cNvPr id="5" name="Billede 3" descr="G1.png"/>
          <p:cNvPicPr>
            <a:picLocks noChangeAspect="1"/>
          </p:cNvPicPr>
          <p:nvPr userDrawn="1"/>
        </p:nvPicPr>
        <p:blipFill>
          <a:blip r:embed="rId2"/>
          <a:srcRect/>
          <a:stretch>
            <a:fillRect/>
          </a:stretch>
        </p:blipFill>
        <p:spPr bwMode="auto">
          <a:xfrm>
            <a:off x="-23284" y="6667501"/>
            <a:ext cx="12289368" cy="225425"/>
          </a:xfrm>
          <a:prstGeom prst="rect">
            <a:avLst/>
          </a:prstGeom>
          <a:noFill/>
          <a:ln w="9525">
            <a:noFill/>
            <a:miter lim="800000"/>
            <a:headEnd/>
            <a:tailEnd/>
          </a:ln>
        </p:spPr>
      </p:pic>
      <p:sp>
        <p:nvSpPr>
          <p:cNvPr id="2" name="Titel 1"/>
          <p:cNvSpPr>
            <a:spLocks noGrp="1"/>
          </p:cNvSpPr>
          <p:nvPr>
            <p:ph type="title"/>
          </p:nvPr>
        </p:nvSpPr>
        <p:spPr>
          <a:xfrm>
            <a:off x="1200152" y="900114"/>
            <a:ext cx="9783233" cy="763587"/>
          </a:xfrm>
        </p:spPr>
        <p:txBody>
          <a:bodyPr/>
          <a:lstStyle/>
          <a:p>
            <a:r>
              <a:rPr lang="da-DK"/>
              <a:t>Klik for at redigere i masteren</a:t>
            </a:r>
          </a:p>
        </p:txBody>
      </p:sp>
      <p:sp>
        <p:nvSpPr>
          <p:cNvPr id="4" name="Pladsholder til tekst 3"/>
          <p:cNvSpPr>
            <a:spLocks noGrp="1"/>
          </p:cNvSpPr>
          <p:nvPr>
            <p:ph type="body" sz="quarter" idx="10"/>
          </p:nvPr>
        </p:nvSpPr>
        <p:spPr>
          <a:xfrm>
            <a:off x="1200152"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diasnummer 7"/>
          <p:cNvSpPr>
            <a:spLocks noGrp="1"/>
          </p:cNvSpPr>
          <p:nvPr>
            <p:ph type="sldNum" sz="quarter" idx="11"/>
          </p:nvPr>
        </p:nvSpPr>
        <p:spPr/>
        <p:txBody>
          <a:bodyPr/>
          <a:lstStyle/>
          <a:p>
            <a:fld id="{E333DCE8-71D9-2B49-B663-A04019128ACD}" type="slidenum">
              <a:rPr lang="da-DK" smtClean="0"/>
              <a:pPr/>
              <a:t>‹nr.›</a:t>
            </a:fld>
            <a:endParaRPr lang="da-DK"/>
          </a:p>
        </p:txBody>
      </p:sp>
      <p:pic>
        <p:nvPicPr>
          <p:cNvPr id="6" name="Billede 5" descr="DGU_spilme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919" y="6399516"/>
            <a:ext cx="1755707" cy="251996"/>
          </a:xfrm>
          <a:prstGeom prst="rect">
            <a:avLst/>
          </a:prstGeom>
        </p:spPr>
      </p:pic>
    </p:spTree>
    <p:extLst>
      <p:ext uri="{BB962C8B-B14F-4D97-AF65-F5344CB8AC3E}">
        <p14:creationId xmlns:p14="http://schemas.microsoft.com/office/powerpoint/2010/main" val="1179613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3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3"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3"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3515431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4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96041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ys grøn">
    <p:bg>
      <p:bgPr>
        <a:solidFill>
          <a:schemeClr val="accent6"/>
        </a:solidFill>
        <a:effectLst/>
      </p:bgPr>
    </p:bg>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1782A1F8-1990-9D4C-B95F-88D65CAA3040}"/>
              </a:ext>
            </a:extLst>
          </p:cNvPr>
          <p:cNvSpPr>
            <a:spLocks noGrp="1"/>
          </p:cNvSpPr>
          <p:nvPr>
            <p:ph sz="quarter" idx="10" hasCustomPrompt="1"/>
          </p:nvPr>
        </p:nvSpPr>
        <p:spPr>
          <a:xfrm>
            <a:off x="1103126" y="1667904"/>
            <a:ext cx="7785100"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3" name="Pladsholder til indhold 2">
            <a:extLst>
              <a:ext uri="{FF2B5EF4-FFF2-40B4-BE49-F238E27FC236}">
                <a16:creationId xmlns:a16="http://schemas.microsoft.com/office/drawing/2014/main" id="{A234F4FF-1401-3B4A-A6C7-A27E5993027C}"/>
              </a:ext>
            </a:extLst>
          </p:cNvPr>
          <p:cNvSpPr>
            <a:spLocks noGrp="1"/>
          </p:cNvSpPr>
          <p:nvPr>
            <p:ph sz="quarter" idx="11" hasCustomPrompt="1"/>
          </p:nvPr>
        </p:nvSpPr>
        <p:spPr>
          <a:xfrm>
            <a:off x="1103126" y="2447833"/>
            <a:ext cx="7785100" cy="550862"/>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4" name="Rektangel 3">
            <a:extLst>
              <a:ext uri="{FF2B5EF4-FFF2-40B4-BE49-F238E27FC236}">
                <a16:creationId xmlns:a16="http://schemas.microsoft.com/office/drawing/2014/main" id="{9647B382-A938-CB45-88DD-AB01C074B7F1}"/>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BF5D5338-AD14-0E4F-A169-023CB468F110}"/>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Tree>
    <p:extLst>
      <p:ext uri="{BB962C8B-B14F-4D97-AF65-F5344CB8AC3E}">
        <p14:creationId xmlns:p14="http://schemas.microsoft.com/office/powerpoint/2010/main" val="376198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5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1642727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6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5" y="6667502"/>
            <a:ext cx="12289369"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masteren</a:t>
            </a:r>
          </a:p>
        </p:txBody>
      </p:sp>
      <p:sp>
        <p:nvSpPr>
          <p:cNvPr id="9" name="Pladsholder til tekst 8"/>
          <p:cNvSpPr>
            <a:spLocks noGrp="1"/>
          </p:cNvSpPr>
          <p:nvPr>
            <p:ph type="body" sz="quarter" idx="10"/>
          </p:nvPr>
        </p:nvSpPr>
        <p:spPr>
          <a:xfrm>
            <a:off x="1873959" y="2154238"/>
            <a:ext cx="9109428" cy="4094162"/>
          </a:xfrm>
        </p:spPr>
        <p:txBody>
          <a:bodyPr numCol="2"/>
          <a:lstStyle>
            <a:lvl1pPr>
              <a:buNone/>
              <a:defRPr/>
            </a:lvl1pPr>
            <a:lvl2pPr>
              <a:buNone/>
              <a:defRPr/>
            </a:lvl2pPr>
            <a:lvl3pPr>
              <a:buNone/>
              <a:defRPr/>
            </a:lvl3pPr>
            <a:lvl4pPr>
              <a:buNone/>
              <a:defRPr/>
            </a:lvl4pPr>
            <a:lvl5pPr>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tekst 14"/>
          <p:cNvSpPr>
            <a:spLocks noGrp="1"/>
          </p:cNvSpPr>
          <p:nvPr>
            <p:ph type="body" sz="quarter" idx="11"/>
          </p:nvPr>
        </p:nvSpPr>
        <p:spPr>
          <a:xfrm>
            <a:off x="302686" y="258050"/>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8656409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eldias">
    <p:bg>
      <p:bgRef idx="1001">
        <a:schemeClr val="bg2"/>
      </p:bgRef>
    </p:bg>
    <p:spTree>
      <p:nvGrpSpPr>
        <p:cNvPr id="1" name=""/>
        <p:cNvGrpSpPr/>
        <p:nvPr/>
      </p:nvGrpSpPr>
      <p:grpSpPr>
        <a:xfrm>
          <a:off x="0" y="0"/>
          <a:ext cx="0" cy="0"/>
          <a:chOff x="0" y="0"/>
          <a:chExt cx="0" cy="0"/>
        </a:xfrm>
      </p:grpSpPr>
      <p:pic>
        <p:nvPicPr>
          <p:cNvPr id="3" name="Billede 3" descr="logo-hvi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5385" y="6251575"/>
            <a:ext cx="3941233"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el 9"/>
          <p:cNvSpPr>
            <a:spLocks noGrp="1"/>
          </p:cNvSpPr>
          <p:nvPr>
            <p:ph type="title"/>
          </p:nvPr>
        </p:nvSpPr>
        <p:spPr>
          <a:xfrm>
            <a:off x="0" y="4283726"/>
            <a:ext cx="12192000" cy="1199097"/>
          </a:xfrm>
        </p:spPr>
        <p:txBody>
          <a:bodyPr/>
          <a:lstStyle>
            <a:lvl1pPr algn="ctr">
              <a:lnSpc>
                <a:spcPct val="100000"/>
              </a:lnSpc>
              <a:defRPr sz="2000"/>
            </a:lvl1pPr>
          </a:lstStyle>
          <a:p>
            <a:r>
              <a:rPr lang="da-DK" dirty="0"/>
              <a:t>Klik for at redigere i masteren</a:t>
            </a:r>
          </a:p>
        </p:txBody>
      </p:sp>
      <p:sp>
        <p:nvSpPr>
          <p:cNvPr id="12" name="Pladsholder til tekst 11"/>
          <p:cNvSpPr>
            <a:spLocks noGrp="1"/>
          </p:cNvSpPr>
          <p:nvPr>
            <p:ph type="body" sz="quarter" idx="10" hasCustomPrompt="1"/>
          </p:nvPr>
        </p:nvSpPr>
        <p:spPr>
          <a:xfrm>
            <a:off x="1" y="2648989"/>
            <a:ext cx="12191999" cy="1365825"/>
          </a:xfrm>
        </p:spPr>
        <p:txBody>
          <a:bodyPr/>
          <a:lstStyle>
            <a:lvl1pPr marL="0" indent="0" algn="ctr">
              <a:buNone/>
              <a:defRPr sz="8000" cap="all">
                <a:latin typeface="Myriad Pro Cond"/>
              </a:defRPr>
            </a:lvl1pPr>
          </a:lstStyle>
          <a:p>
            <a:pPr lvl="0"/>
            <a:r>
              <a:rPr lang="da-DK" dirty="0"/>
              <a:t>Indsæt Titel</a:t>
            </a:r>
          </a:p>
        </p:txBody>
      </p:sp>
    </p:spTree>
    <p:extLst>
      <p:ext uri="{BB962C8B-B14F-4D97-AF65-F5344CB8AC3E}">
        <p14:creationId xmlns:p14="http://schemas.microsoft.com/office/powerpoint/2010/main" val="927648957"/>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7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4" y="6667501"/>
            <a:ext cx="12289368"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2"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2"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8229139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8_Brugerdefineret layout">
    <p:spTree>
      <p:nvGrpSpPr>
        <p:cNvPr id="1" name=""/>
        <p:cNvGrpSpPr/>
        <p:nvPr/>
      </p:nvGrpSpPr>
      <p:grpSpPr>
        <a:xfrm>
          <a:off x="0" y="0"/>
          <a:ext cx="0" cy="0"/>
          <a:chOff x="0" y="0"/>
          <a:chExt cx="0" cy="0"/>
        </a:xfrm>
      </p:grpSpPr>
      <p:pic>
        <p:nvPicPr>
          <p:cNvPr id="6" name="Billede 3" descr="BIlleder_pp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4184" y="0"/>
            <a:ext cx="369781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000" y="900000"/>
            <a:ext cx="6564083" cy="1254238"/>
          </a:xfrm>
        </p:spPr>
        <p:txBody>
          <a:bodyPr>
            <a:noAutofit/>
          </a:bodyPr>
          <a:lstStyle>
            <a:lvl1pPr>
              <a:lnSpc>
                <a:spcPts val="4200"/>
              </a:lnSpc>
              <a:defRPr sz="4000"/>
            </a:lvl1pPr>
          </a:lstStyle>
          <a:p>
            <a:r>
              <a:rPr lang="da-DK"/>
              <a:t>Klik for at redigere i masteren</a:t>
            </a:r>
            <a:endParaRPr lang="da-DK" dirty="0"/>
          </a:p>
        </p:txBody>
      </p:sp>
      <p:sp>
        <p:nvSpPr>
          <p:cNvPr id="5" name="Pladsholder til tekst 4"/>
          <p:cNvSpPr>
            <a:spLocks noGrp="1"/>
          </p:cNvSpPr>
          <p:nvPr>
            <p:ph type="body" sz="quarter" idx="10"/>
          </p:nvPr>
        </p:nvSpPr>
        <p:spPr>
          <a:xfrm>
            <a:off x="1200151" y="2154238"/>
            <a:ext cx="6563932" cy="39586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7996643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9_Brugerdefineret layout">
    <p:spTree>
      <p:nvGrpSpPr>
        <p:cNvPr id="1" name=""/>
        <p:cNvGrpSpPr/>
        <p:nvPr/>
      </p:nvGrpSpPr>
      <p:grpSpPr>
        <a:xfrm>
          <a:off x="0" y="0"/>
          <a:ext cx="0" cy="0"/>
          <a:chOff x="0" y="0"/>
          <a:chExt cx="0" cy="0"/>
        </a:xfrm>
      </p:grpSpPr>
      <p:pic>
        <p:nvPicPr>
          <p:cNvPr id="6" name="Billede 3" descr="BIlleder_pp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4184" y="0"/>
            <a:ext cx="369781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000" y="900000"/>
            <a:ext cx="6564083" cy="1254238"/>
          </a:xfrm>
        </p:spPr>
        <p:txBody>
          <a:bodyPr>
            <a:noAutofit/>
          </a:bodyPr>
          <a:lstStyle>
            <a:lvl1pPr>
              <a:lnSpc>
                <a:spcPts val="4200"/>
              </a:lnSpc>
              <a:defRPr sz="4000"/>
            </a:lvl1pPr>
          </a:lstStyle>
          <a:p>
            <a:r>
              <a:rPr lang="da-DK"/>
              <a:t>Klik for at redigere i masteren</a:t>
            </a:r>
            <a:endParaRPr lang="da-DK" dirty="0"/>
          </a:p>
        </p:txBody>
      </p:sp>
      <p:sp>
        <p:nvSpPr>
          <p:cNvPr id="5" name="Pladsholder til tekst 4"/>
          <p:cNvSpPr>
            <a:spLocks noGrp="1"/>
          </p:cNvSpPr>
          <p:nvPr>
            <p:ph type="body" sz="quarter" idx="10"/>
          </p:nvPr>
        </p:nvSpPr>
        <p:spPr>
          <a:xfrm>
            <a:off x="1200151" y="2154238"/>
            <a:ext cx="6563932" cy="39586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804869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0_Brugerdefineret layout">
    <p:spTree>
      <p:nvGrpSpPr>
        <p:cNvPr id="1" name=""/>
        <p:cNvGrpSpPr/>
        <p:nvPr/>
      </p:nvGrpSpPr>
      <p:grpSpPr>
        <a:xfrm>
          <a:off x="0" y="0"/>
          <a:ext cx="0" cy="0"/>
          <a:chOff x="0" y="0"/>
          <a:chExt cx="0" cy="0"/>
        </a:xfrm>
      </p:grpSpPr>
      <p:pic>
        <p:nvPicPr>
          <p:cNvPr id="7" name="Billede 3" descr="BIlleder_pp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4184" y="0"/>
            <a:ext cx="369781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000" y="900000"/>
            <a:ext cx="6564083" cy="1254238"/>
          </a:xfrm>
        </p:spPr>
        <p:txBody>
          <a:bodyPr>
            <a:noAutofit/>
          </a:bodyPr>
          <a:lstStyle>
            <a:lvl1pPr>
              <a:lnSpc>
                <a:spcPts val="4200"/>
              </a:lnSpc>
              <a:defRPr sz="4000"/>
            </a:lvl1pPr>
          </a:lstStyle>
          <a:p>
            <a:r>
              <a:rPr lang="da-DK"/>
              <a:t>Klik for at redigere i masteren</a:t>
            </a:r>
            <a:endParaRPr lang="da-DK" dirty="0"/>
          </a:p>
        </p:txBody>
      </p:sp>
      <p:sp>
        <p:nvSpPr>
          <p:cNvPr id="5" name="Pladsholder til tekst 4"/>
          <p:cNvSpPr>
            <a:spLocks noGrp="1"/>
          </p:cNvSpPr>
          <p:nvPr>
            <p:ph type="body" sz="quarter" idx="10"/>
          </p:nvPr>
        </p:nvSpPr>
        <p:spPr>
          <a:xfrm>
            <a:off x="1200151" y="2154238"/>
            <a:ext cx="6563932" cy="39586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3934727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1_Brugerdefineret layout">
    <p:spTree>
      <p:nvGrpSpPr>
        <p:cNvPr id="1" name=""/>
        <p:cNvGrpSpPr/>
        <p:nvPr/>
      </p:nvGrpSpPr>
      <p:grpSpPr>
        <a:xfrm>
          <a:off x="0" y="0"/>
          <a:ext cx="0" cy="0"/>
          <a:chOff x="0" y="0"/>
          <a:chExt cx="0" cy="0"/>
        </a:xfrm>
      </p:grpSpPr>
      <p:pic>
        <p:nvPicPr>
          <p:cNvPr id="6" name="Billede 3" descr="BIlleder_pp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4184" y="0"/>
            <a:ext cx="369781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000" y="900000"/>
            <a:ext cx="6564083" cy="1254238"/>
          </a:xfrm>
        </p:spPr>
        <p:txBody>
          <a:bodyPr>
            <a:noAutofit/>
          </a:bodyPr>
          <a:lstStyle>
            <a:lvl1pPr>
              <a:lnSpc>
                <a:spcPts val="4200"/>
              </a:lnSpc>
              <a:defRPr sz="4000"/>
            </a:lvl1pPr>
          </a:lstStyle>
          <a:p>
            <a:r>
              <a:rPr lang="da-DK"/>
              <a:t>Klik for at redigere i masteren</a:t>
            </a:r>
            <a:endParaRPr lang="da-DK" dirty="0"/>
          </a:p>
        </p:txBody>
      </p:sp>
      <p:sp>
        <p:nvSpPr>
          <p:cNvPr id="5" name="Pladsholder til tekst 4"/>
          <p:cNvSpPr>
            <a:spLocks noGrp="1"/>
          </p:cNvSpPr>
          <p:nvPr>
            <p:ph type="body" sz="quarter" idx="10"/>
          </p:nvPr>
        </p:nvSpPr>
        <p:spPr>
          <a:xfrm>
            <a:off x="1200151" y="2154238"/>
            <a:ext cx="6563932" cy="39586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67016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2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4" y="6667501"/>
            <a:ext cx="12289368"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2"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2"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1002368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3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4" y="6667501"/>
            <a:ext cx="12289368"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2"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2"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83680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ys grøn">
    <p:bg>
      <p:bgPr>
        <a:solidFill>
          <a:schemeClr val="accent6"/>
        </a:solidFill>
        <a:effectLst/>
      </p:bgPr>
    </p:bg>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35EFC4CE-08AC-3C4A-B4EB-B0A77AE06465}"/>
              </a:ext>
            </a:extLst>
          </p:cNvPr>
          <p:cNvSpPr>
            <a:spLocks noGrp="1"/>
          </p:cNvSpPr>
          <p:nvPr>
            <p:ph sz="quarter" idx="10" hasCustomPrompt="1"/>
          </p:nvPr>
        </p:nvSpPr>
        <p:spPr>
          <a:xfrm>
            <a:off x="1103126" y="1815822"/>
            <a:ext cx="4302592"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3" name="Pladsholder til indhold 2">
            <a:extLst>
              <a:ext uri="{FF2B5EF4-FFF2-40B4-BE49-F238E27FC236}">
                <a16:creationId xmlns:a16="http://schemas.microsoft.com/office/drawing/2014/main" id="{378A1D1F-D445-8948-B206-F12991F5AF58}"/>
              </a:ext>
            </a:extLst>
          </p:cNvPr>
          <p:cNvSpPr>
            <a:spLocks noGrp="1"/>
          </p:cNvSpPr>
          <p:nvPr>
            <p:ph sz="quarter" idx="11" hasCustomPrompt="1"/>
          </p:nvPr>
        </p:nvSpPr>
        <p:spPr>
          <a:xfrm>
            <a:off x="1103126" y="2595751"/>
            <a:ext cx="4302592" cy="3226826"/>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5" name="Rektangel 4">
            <a:extLst>
              <a:ext uri="{FF2B5EF4-FFF2-40B4-BE49-F238E27FC236}">
                <a16:creationId xmlns:a16="http://schemas.microsoft.com/office/drawing/2014/main" id="{B642C385-86EE-0240-96C8-01DC14D7A313}"/>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6" name="Rektangel 5">
            <a:extLst>
              <a:ext uri="{FF2B5EF4-FFF2-40B4-BE49-F238E27FC236}">
                <a16:creationId xmlns:a16="http://schemas.microsoft.com/office/drawing/2014/main" id="{60D73400-8C4E-7949-AC65-BB9C8D00E5C8}"/>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8" name="Pladsholder til billede 8">
            <a:extLst>
              <a:ext uri="{FF2B5EF4-FFF2-40B4-BE49-F238E27FC236}">
                <a16:creationId xmlns:a16="http://schemas.microsoft.com/office/drawing/2014/main" id="{E3A7A505-FF1F-1A4E-9B2C-90892DE6F4AD}"/>
              </a:ext>
            </a:extLst>
          </p:cNvPr>
          <p:cNvSpPr>
            <a:spLocks noGrp="1"/>
          </p:cNvSpPr>
          <p:nvPr>
            <p:ph type="pic" sz="quarter" idx="12"/>
          </p:nvPr>
        </p:nvSpPr>
        <p:spPr>
          <a:xfrm>
            <a:off x="5701553" y="363537"/>
            <a:ext cx="5809129" cy="5809129"/>
          </a:xfrm>
          <a:prstGeom prst="ellipse">
            <a:avLst/>
          </a:prstGeom>
        </p:spPr>
        <p:txBody>
          <a:bodyPr/>
          <a:lstStyle>
            <a:lvl1pPr>
              <a:defRPr b="0" i="0">
                <a:latin typeface="Arial (null)"/>
              </a:defRPr>
            </a:lvl1pPr>
          </a:lstStyle>
          <a:p>
            <a:r>
              <a:rPr lang="da-DK" dirty="0"/>
              <a:t>Klik på ikonet for at tilføje et billede</a:t>
            </a:r>
          </a:p>
        </p:txBody>
      </p:sp>
    </p:spTree>
    <p:extLst>
      <p:ext uri="{BB962C8B-B14F-4D97-AF65-F5344CB8AC3E}">
        <p14:creationId xmlns:p14="http://schemas.microsoft.com/office/powerpoint/2010/main" val="29409612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4_Brugerdefineret layout">
    <p:spTree>
      <p:nvGrpSpPr>
        <p:cNvPr id="1" name=""/>
        <p:cNvGrpSpPr/>
        <p:nvPr/>
      </p:nvGrpSpPr>
      <p:grpSpPr>
        <a:xfrm>
          <a:off x="0" y="0"/>
          <a:ext cx="0" cy="0"/>
          <a:chOff x="0" y="0"/>
          <a:chExt cx="0" cy="0"/>
        </a:xfrm>
      </p:grpSpPr>
      <p:pic>
        <p:nvPicPr>
          <p:cNvPr id="6" name="Billede 3" descr="BIlleder_pp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4184" y="0"/>
            <a:ext cx="369781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000" y="900000"/>
            <a:ext cx="6564083" cy="1254238"/>
          </a:xfrm>
        </p:spPr>
        <p:txBody>
          <a:bodyPr>
            <a:noAutofit/>
          </a:bodyPr>
          <a:lstStyle>
            <a:lvl1pPr>
              <a:lnSpc>
                <a:spcPts val="4200"/>
              </a:lnSpc>
              <a:defRPr sz="4000"/>
            </a:lvl1pPr>
          </a:lstStyle>
          <a:p>
            <a:r>
              <a:rPr lang="da-DK"/>
              <a:t>Klik for at redigere i masteren</a:t>
            </a:r>
            <a:endParaRPr lang="da-DK" dirty="0"/>
          </a:p>
        </p:txBody>
      </p:sp>
      <p:sp>
        <p:nvSpPr>
          <p:cNvPr id="5" name="Pladsholder til tekst 4"/>
          <p:cNvSpPr>
            <a:spLocks noGrp="1"/>
          </p:cNvSpPr>
          <p:nvPr>
            <p:ph type="body" sz="quarter" idx="10"/>
          </p:nvPr>
        </p:nvSpPr>
        <p:spPr>
          <a:xfrm>
            <a:off x="1200151" y="2154238"/>
            <a:ext cx="6563932" cy="39586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32197780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5_Brugerdefineret layout">
    <p:spTree>
      <p:nvGrpSpPr>
        <p:cNvPr id="1" name=""/>
        <p:cNvGrpSpPr/>
        <p:nvPr/>
      </p:nvGrpSpPr>
      <p:grpSpPr>
        <a:xfrm>
          <a:off x="0" y="0"/>
          <a:ext cx="0" cy="0"/>
          <a:chOff x="0" y="0"/>
          <a:chExt cx="0" cy="0"/>
        </a:xfrm>
      </p:grpSpPr>
      <p:pic>
        <p:nvPicPr>
          <p:cNvPr id="6" name="Billede 3" descr="BIlleder_pp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4184" y="0"/>
            <a:ext cx="369781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000" y="900000"/>
            <a:ext cx="6564083" cy="1254238"/>
          </a:xfrm>
        </p:spPr>
        <p:txBody>
          <a:bodyPr>
            <a:noAutofit/>
          </a:bodyPr>
          <a:lstStyle>
            <a:lvl1pPr>
              <a:lnSpc>
                <a:spcPts val="4200"/>
              </a:lnSpc>
              <a:defRPr sz="4000"/>
            </a:lvl1pPr>
          </a:lstStyle>
          <a:p>
            <a:r>
              <a:rPr lang="da-DK"/>
              <a:t>Klik for at redigere i masteren</a:t>
            </a:r>
            <a:endParaRPr lang="da-DK" dirty="0"/>
          </a:p>
        </p:txBody>
      </p:sp>
      <p:sp>
        <p:nvSpPr>
          <p:cNvPr id="5" name="Pladsholder til tekst 4"/>
          <p:cNvSpPr>
            <a:spLocks noGrp="1"/>
          </p:cNvSpPr>
          <p:nvPr>
            <p:ph type="body" sz="quarter" idx="10"/>
          </p:nvPr>
        </p:nvSpPr>
        <p:spPr>
          <a:xfrm>
            <a:off x="1200151" y="2154238"/>
            <a:ext cx="6563932" cy="39586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23060981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6_Brugerdefineret layout">
    <p:spTree>
      <p:nvGrpSpPr>
        <p:cNvPr id="1" name=""/>
        <p:cNvGrpSpPr/>
        <p:nvPr/>
      </p:nvGrpSpPr>
      <p:grpSpPr>
        <a:xfrm>
          <a:off x="0" y="0"/>
          <a:ext cx="0" cy="0"/>
          <a:chOff x="0" y="0"/>
          <a:chExt cx="0" cy="0"/>
        </a:xfrm>
      </p:grpSpPr>
      <p:pic>
        <p:nvPicPr>
          <p:cNvPr id="6" name="Billede 3" descr="BIlleder_pp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4184" y="0"/>
            <a:ext cx="369781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000" y="900000"/>
            <a:ext cx="6564083" cy="1254238"/>
          </a:xfrm>
        </p:spPr>
        <p:txBody>
          <a:bodyPr>
            <a:noAutofit/>
          </a:bodyPr>
          <a:lstStyle>
            <a:lvl1pPr>
              <a:lnSpc>
                <a:spcPts val="4200"/>
              </a:lnSpc>
              <a:defRPr sz="4000"/>
            </a:lvl1pPr>
          </a:lstStyle>
          <a:p>
            <a:r>
              <a:rPr lang="da-DK"/>
              <a:t>Klik for at redigere i masteren</a:t>
            </a:r>
            <a:endParaRPr lang="da-DK" dirty="0"/>
          </a:p>
        </p:txBody>
      </p:sp>
      <p:sp>
        <p:nvSpPr>
          <p:cNvPr id="5" name="Pladsholder til tekst 4"/>
          <p:cNvSpPr>
            <a:spLocks noGrp="1"/>
          </p:cNvSpPr>
          <p:nvPr>
            <p:ph type="body" sz="quarter" idx="10"/>
          </p:nvPr>
        </p:nvSpPr>
        <p:spPr>
          <a:xfrm>
            <a:off x="1200151" y="2154238"/>
            <a:ext cx="6563932" cy="39586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1583262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7_Brugerdefineret layout">
    <p:spTree>
      <p:nvGrpSpPr>
        <p:cNvPr id="1" name=""/>
        <p:cNvGrpSpPr/>
        <p:nvPr/>
      </p:nvGrpSpPr>
      <p:grpSpPr>
        <a:xfrm>
          <a:off x="0" y="0"/>
          <a:ext cx="0" cy="0"/>
          <a:chOff x="0" y="0"/>
          <a:chExt cx="0" cy="0"/>
        </a:xfrm>
      </p:grpSpPr>
      <p:pic>
        <p:nvPicPr>
          <p:cNvPr id="6" name="Billede 3" descr="BIlleder_pp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4184" y="0"/>
            <a:ext cx="369781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000" y="900000"/>
            <a:ext cx="6564083" cy="1254238"/>
          </a:xfrm>
        </p:spPr>
        <p:txBody>
          <a:bodyPr>
            <a:noAutofit/>
          </a:bodyPr>
          <a:lstStyle>
            <a:lvl1pPr>
              <a:lnSpc>
                <a:spcPts val="4200"/>
              </a:lnSpc>
              <a:defRPr sz="4000"/>
            </a:lvl1pPr>
          </a:lstStyle>
          <a:p>
            <a:r>
              <a:rPr lang="da-DK"/>
              <a:t>Klik for at redigere i masteren</a:t>
            </a:r>
            <a:endParaRPr lang="da-DK" dirty="0"/>
          </a:p>
        </p:txBody>
      </p:sp>
      <p:sp>
        <p:nvSpPr>
          <p:cNvPr id="5" name="Pladsholder til tekst 4"/>
          <p:cNvSpPr>
            <a:spLocks noGrp="1"/>
          </p:cNvSpPr>
          <p:nvPr>
            <p:ph type="body" sz="quarter" idx="10"/>
          </p:nvPr>
        </p:nvSpPr>
        <p:spPr>
          <a:xfrm>
            <a:off x="1200151" y="2154238"/>
            <a:ext cx="6563932" cy="39586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41240706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8_Brugerdefineret layout">
    <p:spTree>
      <p:nvGrpSpPr>
        <p:cNvPr id="1" name=""/>
        <p:cNvGrpSpPr/>
        <p:nvPr/>
      </p:nvGrpSpPr>
      <p:grpSpPr>
        <a:xfrm>
          <a:off x="0" y="0"/>
          <a:ext cx="0" cy="0"/>
          <a:chOff x="0" y="0"/>
          <a:chExt cx="0" cy="0"/>
        </a:xfrm>
      </p:grpSpPr>
      <p:pic>
        <p:nvPicPr>
          <p:cNvPr id="5" name="Billede 3" descr="G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84" y="6667501"/>
            <a:ext cx="12289368"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1200152" y="900114"/>
            <a:ext cx="9783233" cy="763587"/>
          </a:xfrm>
        </p:spPr>
        <p:txBody>
          <a:bodyPr/>
          <a:lstStyle/>
          <a:p>
            <a:r>
              <a:rPr lang="da-DK"/>
              <a:t>Klik for at redigere i masteren</a:t>
            </a:r>
            <a:endParaRPr lang="da-DK" dirty="0"/>
          </a:p>
        </p:txBody>
      </p:sp>
      <p:sp>
        <p:nvSpPr>
          <p:cNvPr id="4" name="Pladsholder til tekst 3"/>
          <p:cNvSpPr>
            <a:spLocks noGrp="1"/>
          </p:cNvSpPr>
          <p:nvPr>
            <p:ph type="body" sz="quarter" idx="10"/>
          </p:nvPr>
        </p:nvSpPr>
        <p:spPr>
          <a:xfrm>
            <a:off x="1200152" y="2154238"/>
            <a:ext cx="9783233" cy="414496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14"/>
          <p:cNvSpPr>
            <a:spLocks noGrp="1"/>
          </p:cNvSpPr>
          <p:nvPr>
            <p:ph type="body" sz="quarter" idx="11"/>
          </p:nvPr>
        </p:nvSpPr>
        <p:spPr>
          <a:xfrm>
            <a:off x="302685" y="258049"/>
            <a:ext cx="3143249" cy="219622"/>
          </a:xfrm>
        </p:spPr>
        <p:txBody>
          <a:bodyPr/>
          <a:lstStyle>
            <a:lvl1pPr marL="0" indent="0">
              <a:buFontTx/>
              <a:buNone/>
              <a:defRPr sz="1000" b="0" i="0" cap="all" baseline="0">
                <a:latin typeface="Myriad Pro Light Cond"/>
              </a:defRPr>
            </a:lvl1pPr>
          </a:lstStyle>
          <a:p>
            <a:pPr lvl="0"/>
            <a:r>
              <a:rPr lang="da-DK"/>
              <a:t>Klik for at redigere teksttypografierne i masteren</a:t>
            </a:r>
          </a:p>
        </p:txBody>
      </p:sp>
    </p:spTree>
    <p:extLst>
      <p:ext uri="{BB962C8B-B14F-4D97-AF65-F5344CB8AC3E}">
        <p14:creationId xmlns:p14="http://schemas.microsoft.com/office/powerpoint/2010/main" val="81458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ød">
    <p:bg>
      <p:bgPr>
        <a:solidFill>
          <a:srgbClr val="D92C2F"/>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E3053DD-70C6-7749-8FAB-3B02B1CFA99D}"/>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D7BAE96E-1CBC-5B4C-9CC3-EF05CFD54B8F}"/>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9" name="Pladsholder til indhold 2">
            <a:extLst>
              <a:ext uri="{FF2B5EF4-FFF2-40B4-BE49-F238E27FC236}">
                <a16:creationId xmlns:a16="http://schemas.microsoft.com/office/drawing/2014/main" id="{1A170BD1-D9AD-5641-AD67-A5C5305D8692}"/>
              </a:ext>
            </a:extLst>
          </p:cNvPr>
          <p:cNvSpPr>
            <a:spLocks noGrp="1"/>
          </p:cNvSpPr>
          <p:nvPr>
            <p:ph sz="quarter" idx="10" hasCustomPrompt="1"/>
          </p:nvPr>
        </p:nvSpPr>
        <p:spPr>
          <a:xfrm>
            <a:off x="1103126" y="1667904"/>
            <a:ext cx="7785100"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10" name="Pladsholder til indhold 2">
            <a:extLst>
              <a:ext uri="{FF2B5EF4-FFF2-40B4-BE49-F238E27FC236}">
                <a16:creationId xmlns:a16="http://schemas.microsoft.com/office/drawing/2014/main" id="{8CD34C5D-6C56-A54A-BE02-E9222D149B09}"/>
              </a:ext>
            </a:extLst>
          </p:cNvPr>
          <p:cNvSpPr>
            <a:spLocks noGrp="1"/>
          </p:cNvSpPr>
          <p:nvPr>
            <p:ph sz="quarter" idx="11" hasCustomPrompt="1"/>
          </p:nvPr>
        </p:nvSpPr>
        <p:spPr>
          <a:xfrm>
            <a:off x="1103126" y="2447833"/>
            <a:ext cx="7785100" cy="550862"/>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Tree>
    <p:extLst>
      <p:ext uri="{BB962C8B-B14F-4D97-AF65-F5344CB8AC3E}">
        <p14:creationId xmlns:p14="http://schemas.microsoft.com/office/powerpoint/2010/main" val="149656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ød">
    <p:bg>
      <p:bgPr>
        <a:solidFill>
          <a:srgbClr val="D92C2F"/>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1B4FCC7-93BD-F14D-B7BB-8E287646A06A}"/>
              </a:ext>
            </a:extLst>
          </p:cNvPr>
          <p:cNvSpPr>
            <a:spLocks noGrp="1"/>
          </p:cNvSpPr>
          <p:nvPr>
            <p:ph sz="quarter" idx="10" hasCustomPrompt="1"/>
          </p:nvPr>
        </p:nvSpPr>
        <p:spPr>
          <a:xfrm>
            <a:off x="1103126" y="1815822"/>
            <a:ext cx="4302592" cy="550862"/>
          </a:xfrm>
          <a:prstGeom prst="rect">
            <a:avLst/>
          </a:prstGeom>
        </p:spPr>
        <p:txBody>
          <a:bodyPr/>
          <a:lstStyle>
            <a:lvl1pPr marL="0" indent="0">
              <a:buNone/>
              <a:defRPr sz="4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4" name="Rektangel 3">
            <a:extLst>
              <a:ext uri="{FF2B5EF4-FFF2-40B4-BE49-F238E27FC236}">
                <a16:creationId xmlns:a16="http://schemas.microsoft.com/office/drawing/2014/main" id="{1E3053DD-70C6-7749-8FAB-3B02B1CFA99D}"/>
              </a:ext>
            </a:extLst>
          </p:cNvPr>
          <p:cNvSpPr/>
          <p:nvPr userDrawn="1"/>
        </p:nvSpPr>
        <p:spPr>
          <a:xfrm>
            <a:off x="6719047" y="6468036"/>
            <a:ext cx="54729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5" name="Rektangel 4">
            <a:extLst>
              <a:ext uri="{FF2B5EF4-FFF2-40B4-BE49-F238E27FC236}">
                <a16:creationId xmlns:a16="http://schemas.microsoft.com/office/drawing/2014/main" id="{D7BAE96E-1CBC-5B4C-9CC3-EF05CFD54B8F}"/>
              </a:ext>
            </a:extLst>
          </p:cNvPr>
          <p:cNvSpPr/>
          <p:nvPr userDrawn="1"/>
        </p:nvSpPr>
        <p:spPr>
          <a:xfrm>
            <a:off x="10215282" y="6589060"/>
            <a:ext cx="19767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latin typeface="Arial (null)"/>
            </a:endParaRPr>
          </a:p>
        </p:txBody>
      </p:sp>
      <p:sp>
        <p:nvSpPr>
          <p:cNvPr id="6" name="Pladsholder til indhold 2">
            <a:extLst>
              <a:ext uri="{FF2B5EF4-FFF2-40B4-BE49-F238E27FC236}">
                <a16:creationId xmlns:a16="http://schemas.microsoft.com/office/drawing/2014/main" id="{A53183A6-D7EB-9442-AB85-25CB14ED8510}"/>
              </a:ext>
            </a:extLst>
          </p:cNvPr>
          <p:cNvSpPr>
            <a:spLocks noGrp="1"/>
          </p:cNvSpPr>
          <p:nvPr>
            <p:ph sz="quarter" idx="11" hasCustomPrompt="1"/>
          </p:nvPr>
        </p:nvSpPr>
        <p:spPr>
          <a:xfrm>
            <a:off x="1103126" y="2595751"/>
            <a:ext cx="4302592" cy="3226826"/>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10" name="Pladsholder til billede 8">
            <a:extLst>
              <a:ext uri="{FF2B5EF4-FFF2-40B4-BE49-F238E27FC236}">
                <a16:creationId xmlns:a16="http://schemas.microsoft.com/office/drawing/2014/main" id="{3C4E3BA9-9016-BC41-967D-9FFC602DCF7D}"/>
              </a:ext>
            </a:extLst>
          </p:cNvPr>
          <p:cNvSpPr>
            <a:spLocks noGrp="1"/>
          </p:cNvSpPr>
          <p:nvPr>
            <p:ph type="pic" sz="quarter" idx="12"/>
          </p:nvPr>
        </p:nvSpPr>
        <p:spPr>
          <a:xfrm>
            <a:off x="5701553" y="363537"/>
            <a:ext cx="5809129" cy="5809129"/>
          </a:xfrm>
          <a:prstGeom prst="ellipse">
            <a:avLst/>
          </a:prstGeom>
        </p:spPr>
        <p:txBody>
          <a:bodyPr/>
          <a:lstStyle>
            <a:lvl1pPr>
              <a:defRPr b="0" i="0">
                <a:latin typeface="Arial (null)"/>
              </a:defRPr>
            </a:lvl1pPr>
          </a:lstStyle>
          <a:p>
            <a:r>
              <a:rPr lang="da-DK" dirty="0"/>
              <a:t>Klik på ikonet for at tilføje et billede</a:t>
            </a:r>
          </a:p>
        </p:txBody>
      </p:sp>
    </p:spTree>
    <p:extLst>
      <p:ext uri="{BB962C8B-B14F-4D97-AF65-F5344CB8AC3E}">
        <p14:creationId xmlns:p14="http://schemas.microsoft.com/office/powerpoint/2010/main" val="2149600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95425"/>
      </p:ext>
    </p:extLst>
  </p:cSld>
  <p:clrMap bg1="lt1" tx1="dk1" bg2="lt2" tx2="dk2" accent1="accent1" accent2="accent2" accent3="accent3" accent4="accent4" accent5="accent5" accent6="accent6" hlink="hlink" folHlink="folHlink"/>
  <p:sldLayoutIdLst>
    <p:sldLayoutId id="2147483759" r:id="rId1"/>
    <p:sldLayoutId id="2147483779" r:id="rId2"/>
    <p:sldLayoutId id="2147483780" r:id="rId3"/>
    <p:sldLayoutId id="2147483761" r:id="rId4"/>
    <p:sldLayoutId id="2147483772" r:id="rId5"/>
    <p:sldLayoutId id="2147483762" r:id="rId6"/>
    <p:sldLayoutId id="2147483771" r:id="rId7"/>
    <p:sldLayoutId id="2147483763" r:id="rId8"/>
    <p:sldLayoutId id="2147483768" r:id="rId9"/>
    <p:sldLayoutId id="2147483764" r:id="rId10"/>
    <p:sldLayoutId id="2147483769" r:id="rId11"/>
    <p:sldLayoutId id="2147483777" r:id="rId12"/>
    <p:sldLayoutId id="2147483765" r:id="rId13"/>
    <p:sldLayoutId id="2147483770" r:id="rId14"/>
    <p:sldLayoutId id="2147483766" r:id="rId15"/>
    <p:sldLayoutId id="2147483767" r:id="rId16"/>
    <p:sldLayoutId id="2147483775" r:id="rId17"/>
    <p:sldLayoutId id="2147483776" r:id="rId18"/>
    <p:sldLayoutId id="2147483773" r:id="rId19"/>
    <p:sldLayoutId id="2147483774" r:id="rId20"/>
    <p:sldLayoutId id="2147483778" r:id="rId21"/>
    <p:sldLayoutId id="2147483782" r:id="rId22"/>
    <p:sldLayoutId id="2147483783" r:id="rId23"/>
    <p:sldLayoutId id="2147483784" r:id="rId24"/>
    <p:sldLayoutId id="2147483785" r:id="rId25"/>
    <p:sldLayoutId id="2147483787" r:id="rId26"/>
    <p:sldLayoutId id="2147483788" r:id="rId27"/>
    <p:sldLayoutId id="2147483789" r:id="rId28"/>
    <p:sldLayoutId id="2147483790" r:id="rId29"/>
    <p:sldLayoutId id="2147483791" r:id="rId30"/>
    <p:sldLayoutId id="2147483792" r:id="rId31"/>
    <p:sldLayoutId id="2147483793" r:id="rId32"/>
    <p:sldLayoutId id="2147483794" r:id="rId33"/>
    <p:sldLayoutId id="2147483795" r:id="rId34"/>
    <p:sldLayoutId id="2147483796" r:id="rId35"/>
    <p:sldLayoutId id="2147483797" r:id="rId36"/>
    <p:sldLayoutId id="2147483798" r:id="rId37"/>
    <p:sldLayoutId id="2147483799" r:id="rId38"/>
    <p:sldLayoutId id="2147483800" r:id="rId39"/>
    <p:sldLayoutId id="2147483801" r:id="rId40"/>
    <p:sldLayoutId id="2147483802" r:id="rId41"/>
    <p:sldLayoutId id="2147483803" r:id="rId42"/>
    <p:sldLayoutId id="2147483804" r:id="rId43"/>
    <p:sldLayoutId id="2147483805" r:id="rId44"/>
    <p:sldLayoutId id="2147483806" r:id="rId45"/>
    <p:sldLayoutId id="2147483807" r:id="rId46"/>
    <p:sldLayoutId id="2147483808" r:id="rId47"/>
    <p:sldLayoutId id="2147483809" r:id="rId48"/>
    <p:sldLayoutId id="2147483810" r:id="rId49"/>
    <p:sldLayoutId id="2147483811" r:id="rId50"/>
    <p:sldLayoutId id="2147483812" r:id="rId51"/>
    <p:sldLayoutId id="2147483813" r:id="rId52"/>
    <p:sldLayoutId id="2147483814" r:id="rId53"/>
    <p:sldLayoutId id="2147483815" r:id="rId54"/>
    <p:sldLayoutId id="2147483816" r:id="rId55"/>
    <p:sldLayoutId id="2147483817" r:id="rId56"/>
    <p:sldLayoutId id="2147483818" r:id="rId57"/>
    <p:sldLayoutId id="2147483820" r:id="rId58"/>
    <p:sldLayoutId id="2147483821" r:id="rId59"/>
    <p:sldLayoutId id="2147483822" r:id="rId60"/>
    <p:sldLayoutId id="2147483823" r:id="rId61"/>
    <p:sldLayoutId id="2147483824" r:id="rId62"/>
    <p:sldLayoutId id="2147483825" r:id="rId63"/>
    <p:sldLayoutId id="2147483826" r:id="rId64"/>
    <p:sldLayoutId id="2147483827" r:id="rId65"/>
    <p:sldLayoutId id="2147483828" r:id="rId66"/>
    <p:sldLayoutId id="2147483829" r:id="rId67"/>
    <p:sldLayoutId id="2147483830" r:id="rId68"/>
    <p:sldLayoutId id="2147483831" r:id="rId69"/>
    <p:sldLayoutId id="2147483832" r:id="rId70"/>
    <p:sldLayoutId id="2147483833" r:id="rId71"/>
    <p:sldLayoutId id="2147483834" r:id="rId72"/>
    <p:sldLayoutId id="2147483835" r:id="rId73"/>
    <p:sldLayoutId id="2147483836" r:id="rId7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2.xml"/><Relationship Id="rId5" Type="http://schemas.openxmlformats.org/officeDocument/2006/relationships/image" Target="../media/image32.png"/><Relationship Id="rId4" Type="http://schemas.openxmlformats.org/officeDocument/2006/relationships/hyperlink" Target="https://jwp.io/s/t4dovR0t"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6.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descr="Et billede, der indeholder tekst, opbevarer, mand, sidder&#10;&#10;Automatisk genereret beskrivelse">
            <a:extLst>
              <a:ext uri="{FF2B5EF4-FFF2-40B4-BE49-F238E27FC236}">
                <a16:creationId xmlns:a16="http://schemas.microsoft.com/office/drawing/2014/main" id="{FAA235C4-D377-4274-A738-1EBD1C4F71F7}"/>
              </a:ext>
            </a:extLst>
          </p:cNvPr>
          <p:cNvPicPr>
            <a:picLocks noChangeAspect="1"/>
          </p:cNvPicPr>
          <p:nvPr/>
        </p:nvPicPr>
        <p:blipFill rotWithShape="1">
          <a:blip r:embed="rId4"/>
          <a:srcRect b="20495"/>
          <a:stretch/>
        </p:blipFill>
        <p:spPr>
          <a:xfrm>
            <a:off x="778475" y="203110"/>
            <a:ext cx="10635049" cy="5982216"/>
          </a:xfrm>
          <a:prstGeom prst="rect">
            <a:avLst/>
          </a:prstGeom>
          <a:noFill/>
        </p:spPr>
      </p:pic>
    </p:spTree>
    <p:custDataLst>
      <p:tags r:id="rId1"/>
    </p:custDataLst>
    <p:extLst>
      <p:ext uri="{BB962C8B-B14F-4D97-AF65-F5344CB8AC3E}">
        <p14:creationId xmlns:p14="http://schemas.microsoft.com/office/powerpoint/2010/main" val="257332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268FB25-79ED-4445-9577-D95BFA2F5D0C}"/>
              </a:ext>
            </a:extLst>
          </p:cNvPr>
          <p:cNvPicPr>
            <a:picLocks noChangeAspect="1"/>
          </p:cNvPicPr>
          <p:nvPr/>
        </p:nvPicPr>
        <p:blipFill>
          <a:blip r:embed="rId4"/>
          <a:srcRect/>
          <a:stretch/>
        </p:blipFill>
        <p:spPr>
          <a:xfrm>
            <a:off x="1804106" y="399164"/>
            <a:ext cx="8583788" cy="1045028"/>
          </a:xfrm>
          <a:prstGeom prst="rect">
            <a:avLst/>
          </a:prstGeom>
        </p:spPr>
      </p:pic>
      <p:pic>
        <p:nvPicPr>
          <p:cNvPr id="6" name="Billede 5">
            <a:extLst>
              <a:ext uri="{FF2B5EF4-FFF2-40B4-BE49-F238E27FC236}">
                <a16:creationId xmlns:a16="http://schemas.microsoft.com/office/drawing/2014/main" id="{38F28115-3DF7-4CC1-B016-ED89C5EFFCE1}"/>
              </a:ext>
            </a:extLst>
          </p:cNvPr>
          <p:cNvPicPr>
            <a:picLocks noChangeAspect="1"/>
          </p:cNvPicPr>
          <p:nvPr/>
        </p:nvPicPr>
        <p:blipFill>
          <a:blip r:embed="rId5"/>
          <a:srcRect/>
          <a:stretch/>
        </p:blipFill>
        <p:spPr>
          <a:xfrm>
            <a:off x="778471" y="1655805"/>
            <a:ext cx="10635057" cy="4633784"/>
          </a:xfrm>
          <a:prstGeom prst="rect">
            <a:avLst/>
          </a:prstGeom>
        </p:spPr>
      </p:pic>
      <p:sp>
        <p:nvSpPr>
          <p:cNvPr id="9" name="Taleboble: oval 8">
            <a:extLst>
              <a:ext uri="{FF2B5EF4-FFF2-40B4-BE49-F238E27FC236}">
                <a16:creationId xmlns:a16="http://schemas.microsoft.com/office/drawing/2014/main" id="{060BD176-B47F-40BA-B2AE-8CA5835964D2}"/>
              </a:ext>
            </a:extLst>
          </p:cNvPr>
          <p:cNvSpPr/>
          <p:nvPr/>
        </p:nvSpPr>
        <p:spPr>
          <a:xfrm>
            <a:off x="7673546" y="2100652"/>
            <a:ext cx="4359874" cy="3762632"/>
          </a:xfrm>
          <a:prstGeom prst="wedgeEllipseCallout">
            <a:avLst/>
          </a:prstGeom>
          <a:solidFill>
            <a:schemeClr val="bg1"/>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2400" dirty="0">
                <a:solidFill>
                  <a:schemeClr val="tx1"/>
                </a:solidFill>
                <a:latin typeface="Arial (null)"/>
              </a:rPr>
              <a:t>Eksempel på et scorearkiv med 20 handicapresultater. Hvad sker der, når en ny score kommer ind?</a:t>
            </a:r>
          </a:p>
        </p:txBody>
      </p:sp>
    </p:spTree>
    <p:custDataLst>
      <p:tags r:id="rId1"/>
    </p:custDataLst>
    <p:extLst>
      <p:ext uri="{BB962C8B-B14F-4D97-AF65-F5344CB8AC3E}">
        <p14:creationId xmlns:p14="http://schemas.microsoft.com/office/powerpoint/2010/main" val="76705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8F28115-3DF7-4CC1-B016-ED89C5EFFCE1}"/>
              </a:ext>
            </a:extLst>
          </p:cNvPr>
          <p:cNvPicPr>
            <a:picLocks noChangeAspect="1"/>
          </p:cNvPicPr>
          <p:nvPr/>
        </p:nvPicPr>
        <p:blipFill>
          <a:blip r:embed="rId4"/>
          <a:srcRect/>
          <a:stretch/>
        </p:blipFill>
        <p:spPr>
          <a:xfrm>
            <a:off x="778471" y="1655805"/>
            <a:ext cx="10635057" cy="4633784"/>
          </a:xfrm>
          <a:prstGeom prst="rect">
            <a:avLst/>
          </a:prstGeom>
        </p:spPr>
      </p:pic>
      <p:sp>
        <p:nvSpPr>
          <p:cNvPr id="9" name="Taleboble: oval 8">
            <a:extLst>
              <a:ext uri="{FF2B5EF4-FFF2-40B4-BE49-F238E27FC236}">
                <a16:creationId xmlns:a16="http://schemas.microsoft.com/office/drawing/2014/main" id="{060BD176-B47F-40BA-B2AE-8CA5835964D2}"/>
              </a:ext>
            </a:extLst>
          </p:cNvPr>
          <p:cNvSpPr/>
          <p:nvPr/>
        </p:nvSpPr>
        <p:spPr>
          <a:xfrm>
            <a:off x="1013254" y="145192"/>
            <a:ext cx="2607276" cy="1510613"/>
          </a:xfrm>
          <a:prstGeom prst="wedgeEllipseCallout">
            <a:avLst/>
          </a:prstGeom>
          <a:solidFill>
            <a:schemeClr val="bg1"/>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2400" dirty="0">
                <a:solidFill>
                  <a:schemeClr val="tx1"/>
                </a:solidFill>
                <a:latin typeface="Arial (null)"/>
              </a:rPr>
              <a:t>Tæller ikke med i gennemsnit</a:t>
            </a:r>
          </a:p>
        </p:txBody>
      </p:sp>
      <p:sp>
        <p:nvSpPr>
          <p:cNvPr id="5" name="Taleboble: oval 4">
            <a:extLst>
              <a:ext uri="{FF2B5EF4-FFF2-40B4-BE49-F238E27FC236}">
                <a16:creationId xmlns:a16="http://schemas.microsoft.com/office/drawing/2014/main" id="{01A366E6-3DA9-4D91-A7F5-5EF53345DE6E}"/>
              </a:ext>
            </a:extLst>
          </p:cNvPr>
          <p:cNvSpPr/>
          <p:nvPr/>
        </p:nvSpPr>
        <p:spPr>
          <a:xfrm>
            <a:off x="2446638" y="145192"/>
            <a:ext cx="2607276" cy="1510613"/>
          </a:xfrm>
          <a:prstGeom prst="wedgeEllipseCallout">
            <a:avLst/>
          </a:prstGeom>
          <a:solidFill>
            <a:schemeClr val="bg1"/>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2400" dirty="0">
                <a:solidFill>
                  <a:schemeClr val="tx1"/>
                </a:solidFill>
                <a:latin typeface="Arial (null)"/>
              </a:rPr>
              <a:t>Tæller med i gennemsnit</a:t>
            </a:r>
          </a:p>
        </p:txBody>
      </p:sp>
      <p:sp>
        <p:nvSpPr>
          <p:cNvPr id="8" name="Taleboble: oval 7">
            <a:extLst>
              <a:ext uri="{FF2B5EF4-FFF2-40B4-BE49-F238E27FC236}">
                <a16:creationId xmlns:a16="http://schemas.microsoft.com/office/drawing/2014/main" id="{78C235F3-ADC6-46D5-B827-567D4EF9BF94}"/>
              </a:ext>
            </a:extLst>
          </p:cNvPr>
          <p:cNvSpPr/>
          <p:nvPr/>
        </p:nvSpPr>
        <p:spPr>
          <a:xfrm>
            <a:off x="3620530" y="145191"/>
            <a:ext cx="2607276" cy="1510613"/>
          </a:xfrm>
          <a:prstGeom prst="wedgeEllipseCallout">
            <a:avLst/>
          </a:prstGeom>
          <a:solidFill>
            <a:schemeClr val="bg1"/>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2400" dirty="0">
                <a:solidFill>
                  <a:schemeClr val="tx1"/>
                </a:solidFill>
                <a:latin typeface="Arial (null)"/>
              </a:rPr>
              <a:t>Handicap - udvikling</a:t>
            </a:r>
          </a:p>
        </p:txBody>
      </p:sp>
      <p:sp>
        <p:nvSpPr>
          <p:cNvPr id="10" name="Taleboble: oval 9">
            <a:extLst>
              <a:ext uri="{FF2B5EF4-FFF2-40B4-BE49-F238E27FC236}">
                <a16:creationId xmlns:a16="http://schemas.microsoft.com/office/drawing/2014/main" id="{3C8647DA-6C2E-408F-AFD2-5106F55097D0}"/>
              </a:ext>
            </a:extLst>
          </p:cNvPr>
          <p:cNvSpPr/>
          <p:nvPr/>
        </p:nvSpPr>
        <p:spPr>
          <a:xfrm flipH="1">
            <a:off x="6363726" y="1800995"/>
            <a:ext cx="2446637" cy="1628005"/>
          </a:xfrm>
          <a:prstGeom prst="wedgeEllipseCallout">
            <a:avLst/>
          </a:prstGeom>
          <a:solidFill>
            <a:schemeClr val="bg1"/>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2400" dirty="0">
                <a:solidFill>
                  <a:schemeClr val="tx1"/>
                </a:solidFill>
                <a:latin typeface="Arial (null)"/>
              </a:rPr>
              <a:t>Handicap før runden</a:t>
            </a:r>
          </a:p>
          <a:p>
            <a:pPr algn="ctr"/>
            <a:r>
              <a:rPr lang="da-DK" sz="2400" dirty="0">
                <a:solidFill>
                  <a:schemeClr val="tx1"/>
                </a:solidFill>
                <a:latin typeface="Arial (null)"/>
              </a:rPr>
              <a:t>14,8</a:t>
            </a:r>
          </a:p>
        </p:txBody>
      </p:sp>
      <p:sp>
        <p:nvSpPr>
          <p:cNvPr id="2" name="Rektangel 1">
            <a:extLst>
              <a:ext uri="{FF2B5EF4-FFF2-40B4-BE49-F238E27FC236}">
                <a16:creationId xmlns:a16="http://schemas.microsoft.com/office/drawing/2014/main" id="{D2630F74-B728-477D-A355-08F6196338E2}"/>
              </a:ext>
            </a:extLst>
          </p:cNvPr>
          <p:cNvSpPr/>
          <p:nvPr/>
        </p:nvSpPr>
        <p:spPr>
          <a:xfrm>
            <a:off x="6956854" y="5795319"/>
            <a:ext cx="939114" cy="345989"/>
          </a:xfrm>
          <a:prstGeom prst="rect">
            <a:avLst/>
          </a:pr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3E538B70-1FB9-41FF-AB52-CC59D2A8E10E}"/>
              </a:ext>
            </a:extLst>
          </p:cNvPr>
          <p:cNvSpPr/>
          <p:nvPr/>
        </p:nvSpPr>
        <p:spPr>
          <a:xfrm>
            <a:off x="7895967" y="5795319"/>
            <a:ext cx="1075037" cy="345989"/>
          </a:xfrm>
          <a:prstGeom prst="rect">
            <a:avLst/>
          </a:pr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2" name="Rektangel 11">
            <a:extLst>
              <a:ext uri="{FF2B5EF4-FFF2-40B4-BE49-F238E27FC236}">
                <a16:creationId xmlns:a16="http://schemas.microsoft.com/office/drawing/2014/main" id="{B9C5A199-E398-4AD7-83AA-BAE6BD7084BB}"/>
              </a:ext>
            </a:extLst>
          </p:cNvPr>
          <p:cNvSpPr/>
          <p:nvPr/>
        </p:nvSpPr>
        <p:spPr>
          <a:xfrm>
            <a:off x="8810363" y="2209631"/>
            <a:ext cx="2603165" cy="3526311"/>
          </a:xfrm>
          <a:prstGeom prst="rect">
            <a:avLst/>
          </a:pr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3" name="Taleboble: oval 12">
            <a:extLst>
              <a:ext uri="{FF2B5EF4-FFF2-40B4-BE49-F238E27FC236}">
                <a16:creationId xmlns:a16="http://schemas.microsoft.com/office/drawing/2014/main" id="{C8247DED-252A-4C65-94E9-C00D63C1C53F}"/>
              </a:ext>
            </a:extLst>
          </p:cNvPr>
          <p:cNvSpPr/>
          <p:nvPr/>
        </p:nvSpPr>
        <p:spPr>
          <a:xfrm>
            <a:off x="7784757" y="1336075"/>
            <a:ext cx="2607276" cy="1510613"/>
          </a:xfrm>
          <a:prstGeom prst="wedgeEllipseCallout">
            <a:avLst/>
          </a:prstGeom>
          <a:solidFill>
            <a:schemeClr val="bg1"/>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2400" dirty="0">
                <a:solidFill>
                  <a:schemeClr val="tx1"/>
                </a:solidFill>
                <a:latin typeface="Arial (null)"/>
              </a:rPr>
              <a:t>Nyt resultat</a:t>
            </a:r>
          </a:p>
          <a:p>
            <a:pPr algn="ctr"/>
            <a:r>
              <a:rPr lang="da-DK" sz="2400" dirty="0">
                <a:solidFill>
                  <a:schemeClr val="tx1"/>
                </a:solidFill>
                <a:latin typeface="Arial (null)"/>
              </a:rPr>
              <a:t>- spillet til 16,2</a:t>
            </a:r>
          </a:p>
        </p:txBody>
      </p:sp>
      <p:sp>
        <p:nvSpPr>
          <p:cNvPr id="14" name="Taleboble: oval 13">
            <a:extLst>
              <a:ext uri="{FF2B5EF4-FFF2-40B4-BE49-F238E27FC236}">
                <a16:creationId xmlns:a16="http://schemas.microsoft.com/office/drawing/2014/main" id="{0BCED20E-16B4-42D4-9F23-BF9729530842}"/>
              </a:ext>
            </a:extLst>
          </p:cNvPr>
          <p:cNvSpPr/>
          <p:nvPr/>
        </p:nvSpPr>
        <p:spPr>
          <a:xfrm>
            <a:off x="747580" y="2673693"/>
            <a:ext cx="2607276" cy="1510613"/>
          </a:xfrm>
          <a:prstGeom prst="wedgeEllipseCallout">
            <a:avLst/>
          </a:prstGeom>
          <a:solidFill>
            <a:schemeClr val="bg1"/>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2400" dirty="0">
                <a:solidFill>
                  <a:schemeClr val="tx1"/>
                </a:solidFill>
                <a:latin typeface="Arial (null)"/>
              </a:rPr>
              <a:t>Ældste score (21) falder ud</a:t>
            </a:r>
          </a:p>
        </p:txBody>
      </p:sp>
      <p:sp>
        <p:nvSpPr>
          <p:cNvPr id="15" name="Taleboble: oval 14">
            <a:extLst>
              <a:ext uri="{FF2B5EF4-FFF2-40B4-BE49-F238E27FC236}">
                <a16:creationId xmlns:a16="http://schemas.microsoft.com/office/drawing/2014/main" id="{63043915-EBF9-42D8-B874-1D906243E509}"/>
              </a:ext>
            </a:extLst>
          </p:cNvPr>
          <p:cNvSpPr/>
          <p:nvPr/>
        </p:nvSpPr>
        <p:spPr>
          <a:xfrm>
            <a:off x="7129847" y="3790436"/>
            <a:ext cx="2607276" cy="1510613"/>
          </a:xfrm>
          <a:prstGeom prst="wedgeEllipseCallout">
            <a:avLst/>
          </a:prstGeom>
          <a:solidFill>
            <a:schemeClr val="bg1"/>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2400" dirty="0">
                <a:solidFill>
                  <a:schemeClr val="tx1"/>
                </a:solidFill>
                <a:latin typeface="Arial (null)"/>
              </a:rPr>
              <a:t>Nye 8 bedste findes</a:t>
            </a:r>
          </a:p>
        </p:txBody>
      </p:sp>
      <p:sp>
        <p:nvSpPr>
          <p:cNvPr id="3" name="Rektangel 2">
            <a:extLst>
              <a:ext uri="{FF2B5EF4-FFF2-40B4-BE49-F238E27FC236}">
                <a16:creationId xmlns:a16="http://schemas.microsoft.com/office/drawing/2014/main" id="{4B328006-01E0-4384-B6B4-41B7B3551CDC}"/>
              </a:ext>
            </a:extLst>
          </p:cNvPr>
          <p:cNvSpPr/>
          <p:nvPr/>
        </p:nvSpPr>
        <p:spPr>
          <a:xfrm>
            <a:off x="9488384" y="5094677"/>
            <a:ext cx="1175658" cy="241997"/>
          </a:xfrm>
          <a:prstGeom prst="rect">
            <a:avLst/>
          </a:prstGeom>
          <a:noFill/>
          <a:ln w="1905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Tree>
    <p:custDataLst>
      <p:tags r:id="rId1"/>
    </p:custDataLst>
    <p:extLst>
      <p:ext uri="{BB962C8B-B14F-4D97-AF65-F5344CB8AC3E}">
        <p14:creationId xmlns:p14="http://schemas.microsoft.com/office/powerpoint/2010/main" val="247707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5" grpId="0" animBg="1"/>
      <p:bldP spid="5" grpId="1" animBg="1"/>
      <p:bldP spid="8" grpId="0" animBg="1"/>
      <p:bldP spid="8" grpId="1" animBg="1"/>
      <p:bldP spid="10" grpId="0" animBg="1"/>
      <p:bldP spid="10" grpId="1" animBg="1"/>
      <p:bldP spid="2" grpId="0" animBg="1"/>
      <p:bldP spid="2"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268FB25-79ED-4445-9577-D95BFA2F5D0C}"/>
              </a:ext>
            </a:extLst>
          </p:cNvPr>
          <p:cNvPicPr>
            <a:picLocks noChangeAspect="1"/>
          </p:cNvPicPr>
          <p:nvPr/>
        </p:nvPicPr>
        <p:blipFill>
          <a:blip r:embed="rId4"/>
          <a:srcRect/>
          <a:stretch/>
        </p:blipFill>
        <p:spPr>
          <a:xfrm>
            <a:off x="1804106" y="399164"/>
            <a:ext cx="8583788" cy="1045028"/>
          </a:xfrm>
          <a:prstGeom prst="rect">
            <a:avLst/>
          </a:prstGeom>
        </p:spPr>
      </p:pic>
      <p:pic>
        <p:nvPicPr>
          <p:cNvPr id="6" name="Billede 5">
            <a:extLst>
              <a:ext uri="{FF2B5EF4-FFF2-40B4-BE49-F238E27FC236}">
                <a16:creationId xmlns:a16="http://schemas.microsoft.com/office/drawing/2014/main" id="{38F28115-3DF7-4CC1-B016-ED89C5EFFCE1}"/>
              </a:ext>
            </a:extLst>
          </p:cNvPr>
          <p:cNvPicPr>
            <a:picLocks noChangeAspect="1"/>
          </p:cNvPicPr>
          <p:nvPr/>
        </p:nvPicPr>
        <p:blipFill>
          <a:blip r:embed="rId5"/>
          <a:srcRect/>
          <a:stretch/>
        </p:blipFill>
        <p:spPr>
          <a:xfrm>
            <a:off x="778471" y="1655805"/>
            <a:ext cx="10635057" cy="4633784"/>
          </a:xfrm>
          <a:prstGeom prst="rect">
            <a:avLst/>
          </a:prstGeom>
        </p:spPr>
      </p:pic>
      <p:sp>
        <p:nvSpPr>
          <p:cNvPr id="2" name="Sky 1">
            <a:extLst>
              <a:ext uri="{FF2B5EF4-FFF2-40B4-BE49-F238E27FC236}">
                <a16:creationId xmlns:a16="http://schemas.microsoft.com/office/drawing/2014/main" id="{209DF292-4097-4B91-BDF8-74F06E495F36}"/>
              </a:ext>
            </a:extLst>
          </p:cNvPr>
          <p:cNvSpPr/>
          <p:nvPr/>
        </p:nvSpPr>
        <p:spPr>
          <a:xfrm>
            <a:off x="1149177" y="1608092"/>
            <a:ext cx="5103345" cy="4533216"/>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dirty="0">
              <a:solidFill>
                <a:schemeClr val="tx1"/>
              </a:solidFill>
              <a:latin typeface="Arial (null)"/>
            </a:endParaRPr>
          </a:p>
        </p:txBody>
      </p:sp>
      <p:sp>
        <p:nvSpPr>
          <p:cNvPr id="3" name="Tekstfelt 2">
            <a:extLst>
              <a:ext uri="{FF2B5EF4-FFF2-40B4-BE49-F238E27FC236}">
                <a16:creationId xmlns:a16="http://schemas.microsoft.com/office/drawing/2014/main" id="{C547C214-71AE-4ADB-BC5E-79D7E2724B5A}"/>
              </a:ext>
            </a:extLst>
          </p:cNvPr>
          <p:cNvSpPr txBox="1"/>
          <p:nvPr/>
        </p:nvSpPr>
        <p:spPr>
          <a:xfrm>
            <a:off x="2130985" y="2434965"/>
            <a:ext cx="3139726" cy="646331"/>
          </a:xfrm>
          <a:prstGeom prst="rect">
            <a:avLst/>
          </a:prstGeom>
          <a:noFill/>
        </p:spPr>
        <p:txBody>
          <a:bodyPr wrap="square" rtlCol="0">
            <a:spAutoFit/>
          </a:bodyPr>
          <a:lstStyle/>
          <a:p>
            <a:pPr algn="ctr"/>
            <a:r>
              <a:rPr lang="da-DK" dirty="0">
                <a:latin typeface="Arial (null)"/>
              </a:rPr>
              <a:t>Nyt Handicap 14,6 -  selvom vi spillede over handicap.</a:t>
            </a:r>
          </a:p>
        </p:txBody>
      </p:sp>
      <p:sp>
        <p:nvSpPr>
          <p:cNvPr id="4" name="Tekstfelt 3">
            <a:extLst>
              <a:ext uri="{FF2B5EF4-FFF2-40B4-BE49-F238E27FC236}">
                <a16:creationId xmlns:a16="http://schemas.microsoft.com/office/drawing/2014/main" id="{CDC67D9C-2CAE-413C-926D-61FB96E1814E}"/>
              </a:ext>
            </a:extLst>
          </p:cNvPr>
          <p:cNvSpPr txBox="1"/>
          <p:nvPr/>
        </p:nvSpPr>
        <p:spPr>
          <a:xfrm>
            <a:off x="2223938" y="3057605"/>
            <a:ext cx="2953821" cy="646331"/>
          </a:xfrm>
          <a:prstGeom prst="rect">
            <a:avLst/>
          </a:prstGeom>
          <a:noFill/>
        </p:spPr>
        <p:txBody>
          <a:bodyPr wrap="square" rtlCol="0">
            <a:spAutoFit/>
          </a:bodyPr>
          <a:lstStyle/>
          <a:p>
            <a:pPr algn="ctr"/>
            <a:r>
              <a:rPr lang="da-DK" dirty="0">
                <a:latin typeface="Arial" panose="020B0604020202020204" pitchFamily="34" charset="0"/>
                <a:cs typeface="Arial" panose="020B0604020202020204" pitchFamily="34" charset="0"/>
              </a:rPr>
              <a:t>Men den nye skubbede en tidligere bedste på 17,2 ud.</a:t>
            </a:r>
          </a:p>
        </p:txBody>
      </p:sp>
      <p:sp>
        <p:nvSpPr>
          <p:cNvPr id="5" name="Tekstfelt 4">
            <a:extLst>
              <a:ext uri="{FF2B5EF4-FFF2-40B4-BE49-F238E27FC236}">
                <a16:creationId xmlns:a16="http://schemas.microsoft.com/office/drawing/2014/main" id="{07C6A5BB-C9DC-4ABD-8A59-65907D7D8696}"/>
              </a:ext>
            </a:extLst>
          </p:cNvPr>
          <p:cNvSpPr txBox="1"/>
          <p:nvPr/>
        </p:nvSpPr>
        <p:spPr>
          <a:xfrm>
            <a:off x="1804106" y="3680245"/>
            <a:ext cx="3842931" cy="646331"/>
          </a:xfrm>
          <a:prstGeom prst="rect">
            <a:avLst/>
          </a:prstGeom>
          <a:noFill/>
        </p:spPr>
        <p:txBody>
          <a:bodyPr wrap="square" rtlCol="0">
            <a:spAutoFit/>
          </a:bodyPr>
          <a:lstStyle/>
          <a:p>
            <a:pPr algn="ctr"/>
            <a:r>
              <a:rPr lang="da-DK" dirty="0">
                <a:latin typeface="Arial" panose="020B0604020202020204" pitchFamily="34" charset="0"/>
                <a:cs typeface="Arial" panose="020B0604020202020204" pitchFamily="34" charset="0"/>
              </a:rPr>
              <a:t>DERFOR – aflevér alle runder. Ikke kun runder bedre end handicap.</a:t>
            </a:r>
          </a:p>
        </p:txBody>
      </p:sp>
      <p:sp>
        <p:nvSpPr>
          <p:cNvPr id="10" name="Tekstfelt 9">
            <a:extLst>
              <a:ext uri="{FF2B5EF4-FFF2-40B4-BE49-F238E27FC236}">
                <a16:creationId xmlns:a16="http://schemas.microsoft.com/office/drawing/2014/main" id="{D95F5E5F-5F5B-4751-94E8-54A70CDA91DA}"/>
              </a:ext>
            </a:extLst>
          </p:cNvPr>
          <p:cNvSpPr txBox="1"/>
          <p:nvPr/>
        </p:nvSpPr>
        <p:spPr>
          <a:xfrm>
            <a:off x="1964597" y="4555864"/>
            <a:ext cx="3472502" cy="646331"/>
          </a:xfrm>
          <a:prstGeom prst="rect">
            <a:avLst/>
          </a:prstGeom>
          <a:noFill/>
        </p:spPr>
        <p:txBody>
          <a:bodyPr wrap="square" rtlCol="0">
            <a:spAutoFit/>
          </a:bodyPr>
          <a:lstStyle/>
          <a:p>
            <a:pPr algn="ctr"/>
            <a:r>
              <a:rPr lang="da-DK" dirty="0">
                <a:latin typeface="Arial" panose="020B0604020202020204" pitchFamily="34" charset="0"/>
                <a:cs typeface="Arial" panose="020B0604020202020204" pitchFamily="34" charset="0"/>
              </a:rPr>
              <a:t>Det kan være, at den bliver en af vores bedste.</a:t>
            </a:r>
          </a:p>
        </p:txBody>
      </p:sp>
      <p:sp>
        <p:nvSpPr>
          <p:cNvPr id="11" name="Rektangel 10">
            <a:extLst>
              <a:ext uri="{FF2B5EF4-FFF2-40B4-BE49-F238E27FC236}">
                <a16:creationId xmlns:a16="http://schemas.microsoft.com/office/drawing/2014/main" id="{48826621-3E9B-49FE-A55E-C919B54A9FAE}"/>
              </a:ext>
            </a:extLst>
          </p:cNvPr>
          <p:cNvSpPr/>
          <p:nvPr/>
        </p:nvSpPr>
        <p:spPr>
          <a:xfrm>
            <a:off x="9488384" y="5094677"/>
            <a:ext cx="1175658" cy="241997"/>
          </a:xfrm>
          <a:prstGeom prst="rect">
            <a:avLst/>
          </a:prstGeom>
          <a:noFill/>
          <a:ln w="1905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Tree>
    <p:custDataLst>
      <p:tags r:id="rId1"/>
    </p:custDataLst>
    <p:extLst>
      <p:ext uri="{BB962C8B-B14F-4D97-AF65-F5344CB8AC3E}">
        <p14:creationId xmlns:p14="http://schemas.microsoft.com/office/powerpoint/2010/main" val="53359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8"/>
            <a:ext cx="10571709" cy="4622598"/>
          </a:xfrm>
        </p:spPr>
        <p:txBody>
          <a:bodyPr/>
          <a:lstStyle/>
          <a:p>
            <a:pPr marL="342900" indent="-342900">
              <a:buFont typeface="Arial" panose="020B0604020202020204" pitchFamily="34" charset="0"/>
              <a:buChar char="•"/>
            </a:pPr>
            <a:r>
              <a:rPr lang="da-DK" sz="2400" dirty="0"/>
              <a:t>Beregnet Handicap i </a:t>
            </a:r>
            <a:r>
              <a:rPr lang="da-DK" sz="2400" dirty="0" err="1"/>
              <a:t>Golfbox</a:t>
            </a:r>
            <a:r>
              <a:rPr lang="da-DK" sz="2400" dirty="0"/>
              <a:t> passer ikke med gennemsnittet. Hvorfor?</a:t>
            </a:r>
          </a:p>
          <a:p>
            <a:pPr marL="1028700" lvl="1" indent="-342900"/>
            <a:r>
              <a:rPr lang="da-DK" dirty="0">
                <a:solidFill>
                  <a:schemeClr val="tx1"/>
                </a:solidFill>
                <a:latin typeface="Arial (null)"/>
              </a:rPr>
              <a:t>Reguleret af Hard </a:t>
            </a:r>
            <a:r>
              <a:rPr lang="da-DK" dirty="0" err="1">
                <a:solidFill>
                  <a:schemeClr val="tx1"/>
                </a:solidFill>
                <a:latin typeface="Arial (null)"/>
              </a:rPr>
              <a:t>Cap</a:t>
            </a:r>
            <a:r>
              <a:rPr lang="da-DK" dirty="0">
                <a:solidFill>
                  <a:schemeClr val="tx1"/>
                </a:solidFill>
                <a:latin typeface="Arial (null)"/>
              </a:rPr>
              <a:t>? Hvad er det?</a:t>
            </a:r>
          </a:p>
          <a:p>
            <a:pPr marL="1028700" lvl="1" indent="-342900"/>
            <a:r>
              <a:rPr lang="da-DK" dirty="0">
                <a:solidFill>
                  <a:schemeClr val="tx1"/>
                </a:solidFill>
                <a:latin typeface="Arial (null)"/>
              </a:rPr>
              <a:t>Reguleret af Soft </a:t>
            </a:r>
            <a:r>
              <a:rPr lang="da-DK" dirty="0" err="1">
                <a:solidFill>
                  <a:schemeClr val="tx1"/>
                </a:solidFill>
                <a:latin typeface="Arial (null)"/>
              </a:rPr>
              <a:t>Cap</a:t>
            </a:r>
            <a:r>
              <a:rPr lang="da-DK" dirty="0">
                <a:solidFill>
                  <a:schemeClr val="tx1"/>
                </a:solidFill>
                <a:latin typeface="Arial (null)"/>
              </a:rPr>
              <a:t>? Hvad er det?</a:t>
            </a:r>
          </a:p>
          <a:p>
            <a:pPr marL="457200" indent="-457200">
              <a:buFont typeface="Arial" panose="020B0604020202020204" pitchFamily="34" charset="0"/>
              <a:buChar char="•"/>
            </a:pPr>
            <a:r>
              <a:rPr lang="da-DK" sz="2400" dirty="0"/>
              <a:t>Når du har 20 scores, sætter systemet ”et mærke” ved det Laveste Handicap (LH), du har haft inden for det seneste år fra seneste score.</a:t>
            </a:r>
          </a:p>
          <a:p>
            <a:pPr marL="457200" indent="-457200">
              <a:buFont typeface="Arial" panose="020B0604020202020204" pitchFamily="34" charset="0"/>
              <a:buChar char="•"/>
            </a:pPr>
            <a:r>
              <a:rPr lang="da-DK" sz="2400" dirty="0">
                <a:solidFill>
                  <a:schemeClr val="tx1"/>
                </a:solidFill>
                <a:latin typeface="Arial (null)"/>
              </a:rPr>
              <a:t>Man kan ikke stige mere end 5,0 over Laveste Handicap inden for et år (reguleres løbende, som tiden går). Det hedder </a:t>
            </a:r>
            <a:r>
              <a:rPr lang="da-DK" sz="2400" b="1" dirty="0">
                <a:solidFill>
                  <a:schemeClr val="tx1"/>
                </a:solidFill>
                <a:latin typeface="Arial (null)"/>
              </a:rPr>
              <a:t>Hard </a:t>
            </a:r>
            <a:r>
              <a:rPr lang="da-DK" sz="2400" b="1" dirty="0" err="1">
                <a:solidFill>
                  <a:schemeClr val="tx1"/>
                </a:solidFill>
                <a:latin typeface="Arial (null)"/>
              </a:rPr>
              <a:t>Cap</a:t>
            </a:r>
            <a:r>
              <a:rPr lang="da-DK" sz="2400" dirty="0">
                <a:solidFill>
                  <a:schemeClr val="tx1"/>
                </a:solidFill>
                <a:latin typeface="Arial (null)"/>
              </a:rPr>
              <a:t>.</a:t>
            </a:r>
          </a:p>
          <a:p>
            <a:pPr marL="457200" indent="-457200">
              <a:buFont typeface="Arial" panose="020B0604020202020204" pitchFamily="34" charset="0"/>
              <a:buChar char="•"/>
            </a:pPr>
            <a:r>
              <a:rPr lang="da-DK" sz="2400" dirty="0"/>
              <a:t>Så hvis en gennemsnitsberegning (=dit Handicap) giver et resultat med en stigning over Hard </a:t>
            </a:r>
            <a:r>
              <a:rPr lang="da-DK" sz="2400" dirty="0" err="1"/>
              <a:t>Cap</a:t>
            </a:r>
            <a:r>
              <a:rPr lang="da-DK" sz="2400" dirty="0"/>
              <a:t>, så stiger Handicappet ikke over det.</a:t>
            </a:r>
          </a:p>
          <a:p>
            <a:pPr marL="457200" indent="-457200">
              <a:buFont typeface="Arial" panose="020B0604020202020204" pitchFamily="34" charset="0"/>
              <a:buChar char="•"/>
            </a:pPr>
            <a:r>
              <a:rPr lang="da-DK" sz="2400" dirty="0">
                <a:solidFill>
                  <a:schemeClr val="tx1"/>
                </a:solidFill>
                <a:latin typeface="Arial (null)"/>
              </a:rPr>
              <a:t>Derfor kan der være forskel på dit beregnede gennemsnit og det tildelte Handicap.</a:t>
            </a:r>
          </a:p>
          <a:p>
            <a:pPr marL="457200" indent="-457200">
              <a:buFont typeface="Arial" panose="020B0604020202020204" pitchFamily="34" charset="0"/>
              <a:buChar char="•"/>
            </a:pPr>
            <a:r>
              <a:rPr lang="da-DK" sz="2400" dirty="0"/>
              <a:t>Lad os se på en graf.</a:t>
            </a:r>
            <a:endParaRPr lang="da-DK" sz="2400" dirty="0">
              <a:solidFill>
                <a:schemeClr val="tx1"/>
              </a:solidFill>
              <a:latin typeface="Arial (null)"/>
            </a:endParaRPr>
          </a:p>
        </p:txBody>
      </p:sp>
      <p:sp>
        <p:nvSpPr>
          <p:cNvPr id="2" name="Rektangel: afrundede hjørner 1">
            <a:extLst>
              <a:ext uri="{FF2B5EF4-FFF2-40B4-BE49-F238E27FC236}">
                <a16:creationId xmlns:a16="http://schemas.microsoft.com/office/drawing/2014/main" id="{41ADA79A-2B7F-4B84-A396-8127757FDBB2}"/>
              </a:ext>
            </a:extLst>
          </p:cNvPr>
          <p:cNvSpPr/>
          <p:nvPr/>
        </p:nvSpPr>
        <p:spPr>
          <a:xfrm>
            <a:off x="1276863" y="519498"/>
            <a:ext cx="9638271" cy="804360"/>
          </a:xfrm>
          <a:prstGeom prst="roundRect">
            <a:avLst/>
          </a:prstGeom>
          <a:ln>
            <a:solidFill>
              <a:srgbClr val="34624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4000" b="1" dirty="0">
                <a:solidFill>
                  <a:schemeClr val="bg1"/>
                </a:solidFill>
                <a:latin typeface="Myriad Pro" panose="020B0503030403020204" pitchFamily="34" charset="0"/>
              </a:rPr>
              <a:t>Særlige begreber – gode at kende</a:t>
            </a:r>
          </a:p>
        </p:txBody>
      </p:sp>
    </p:spTree>
    <p:custDataLst>
      <p:tags r:id="rId1"/>
    </p:custDataLst>
    <p:extLst>
      <p:ext uri="{BB962C8B-B14F-4D97-AF65-F5344CB8AC3E}">
        <p14:creationId xmlns:p14="http://schemas.microsoft.com/office/powerpoint/2010/main" val="199423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3800104"/>
            <a:ext cx="10571709" cy="2501841"/>
          </a:xfrm>
        </p:spPr>
        <p:txBody>
          <a:bodyPr/>
          <a:lstStyle/>
          <a:p>
            <a:pPr marL="457200" indent="-457200">
              <a:buFont typeface="Arial" panose="020B0604020202020204" pitchFamily="34" charset="0"/>
              <a:buChar char="•"/>
            </a:pPr>
            <a:r>
              <a:rPr lang="da-DK" sz="2400" dirty="0"/>
              <a:t>Som det fremgår er der ”låg på” max-stigningen inden for 12 måneder.</a:t>
            </a:r>
          </a:p>
          <a:p>
            <a:pPr marL="457200" indent="-457200">
              <a:buFont typeface="Arial" panose="020B0604020202020204" pitchFamily="34" charset="0"/>
              <a:buChar char="•"/>
            </a:pPr>
            <a:r>
              <a:rPr lang="da-DK" sz="2400" dirty="0"/>
              <a:t>Men undervejs er stigningen allerede blevet ”afbøjet” af Soft Cap ved stigning på mere end 3. </a:t>
            </a:r>
          </a:p>
          <a:p>
            <a:pPr marL="457200" indent="-457200">
              <a:buFont typeface="Arial" panose="020B0604020202020204" pitchFamily="34" charset="0"/>
              <a:buChar char="•"/>
            </a:pPr>
            <a:r>
              <a:rPr lang="da-DK" sz="2400" dirty="0"/>
              <a:t>Lad os se et eksempel på, hvordan det virker – næste slide.</a:t>
            </a:r>
            <a:endParaRPr lang="da-DK" sz="2400" dirty="0">
              <a:solidFill>
                <a:schemeClr val="tx1"/>
              </a:solidFill>
              <a:latin typeface="Arial (null)"/>
            </a:endParaRPr>
          </a:p>
        </p:txBody>
      </p:sp>
      <p:sp>
        <p:nvSpPr>
          <p:cNvPr id="2" name="Rektangel: afrundede hjørner 1">
            <a:extLst>
              <a:ext uri="{FF2B5EF4-FFF2-40B4-BE49-F238E27FC236}">
                <a16:creationId xmlns:a16="http://schemas.microsoft.com/office/drawing/2014/main" id="{41ADA79A-2B7F-4B84-A396-8127757FDBB2}"/>
              </a:ext>
            </a:extLst>
          </p:cNvPr>
          <p:cNvSpPr/>
          <p:nvPr/>
        </p:nvSpPr>
        <p:spPr>
          <a:xfrm>
            <a:off x="1276863" y="519498"/>
            <a:ext cx="9638271" cy="804360"/>
          </a:xfrm>
          <a:prstGeom prst="roundRect">
            <a:avLst/>
          </a:prstGeom>
          <a:ln>
            <a:solidFill>
              <a:srgbClr val="34624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4000" b="1" dirty="0">
                <a:solidFill>
                  <a:schemeClr val="bg1"/>
                </a:solidFill>
                <a:latin typeface="Myriad Pro" panose="020B0503030403020204" pitchFamily="34" charset="0"/>
              </a:rPr>
              <a:t>Særlige begreber – gode at kende</a:t>
            </a:r>
          </a:p>
        </p:txBody>
      </p:sp>
      <p:pic>
        <p:nvPicPr>
          <p:cNvPr id="5" name="Billede 4">
            <a:extLst>
              <a:ext uri="{FF2B5EF4-FFF2-40B4-BE49-F238E27FC236}">
                <a16:creationId xmlns:a16="http://schemas.microsoft.com/office/drawing/2014/main" id="{D1FCAB9F-0D9C-4E88-A35D-31598541E45B}"/>
              </a:ext>
            </a:extLst>
          </p:cNvPr>
          <p:cNvPicPr>
            <a:picLocks noChangeAspect="1"/>
          </p:cNvPicPr>
          <p:nvPr/>
        </p:nvPicPr>
        <p:blipFill>
          <a:blip r:embed="rId4"/>
          <a:srcRect/>
          <a:stretch/>
        </p:blipFill>
        <p:spPr>
          <a:xfrm>
            <a:off x="1109250" y="1767840"/>
            <a:ext cx="9973495" cy="1668464"/>
          </a:xfrm>
          <a:prstGeom prst="rect">
            <a:avLst/>
          </a:prstGeom>
        </p:spPr>
      </p:pic>
      <p:grpSp>
        <p:nvGrpSpPr>
          <p:cNvPr id="18" name="Gruppe 17">
            <a:extLst>
              <a:ext uri="{FF2B5EF4-FFF2-40B4-BE49-F238E27FC236}">
                <a16:creationId xmlns:a16="http://schemas.microsoft.com/office/drawing/2014/main" id="{11E6F5CD-B30C-4508-9428-933C8B031314}"/>
              </a:ext>
            </a:extLst>
          </p:cNvPr>
          <p:cNvGrpSpPr/>
          <p:nvPr/>
        </p:nvGrpSpPr>
        <p:grpSpPr>
          <a:xfrm>
            <a:off x="8477312" y="2429524"/>
            <a:ext cx="621506" cy="583407"/>
            <a:chOff x="8477312" y="2275149"/>
            <a:chExt cx="621506" cy="583407"/>
          </a:xfrm>
        </p:grpSpPr>
        <p:sp>
          <p:nvSpPr>
            <p:cNvPr id="15" name="Ellipse 14">
              <a:extLst>
                <a:ext uri="{FF2B5EF4-FFF2-40B4-BE49-F238E27FC236}">
                  <a16:creationId xmlns:a16="http://schemas.microsoft.com/office/drawing/2014/main" id="{50141925-E07E-451B-9EA8-B3F5909B5AB6}"/>
                </a:ext>
              </a:extLst>
            </p:cNvPr>
            <p:cNvSpPr/>
            <p:nvPr/>
          </p:nvSpPr>
          <p:spPr>
            <a:xfrm>
              <a:off x="8515411" y="2275149"/>
              <a:ext cx="559595" cy="583407"/>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cxnSp>
          <p:nvCxnSpPr>
            <p:cNvPr id="16" name="Lige forbindelse 15">
              <a:extLst>
                <a:ext uri="{FF2B5EF4-FFF2-40B4-BE49-F238E27FC236}">
                  <a16:creationId xmlns:a16="http://schemas.microsoft.com/office/drawing/2014/main" id="{9F4C980D-AD35-49EC-AC0E-4101F9BB06DA}"/>
                </a:ext>
              </a:extLst>
            </p:cNvPr>
            <p:cNvCxnSpPr/>
            <p:nvPr/>
          </p:nvCxnSpPr>
          <p:spPr>
            <a:xfrm>
              <a:off x="8477312" y="2458506"/>
              <a:ext cx="621506"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17" name="Lige forbindelse 16">
              <a:extLst>
                <a:ext uri="{FF2B5EF4-FFF2-40B4-BE49-F238E27FC236}">
                  <a16:creationId xmlns:a16="http://schemas.microsoft.com/office/drawing/2014/main" id="{D21C5A1B-B2A7-4BFB-968F-02D32615A972}"/>
                </a:ext>
              </a:extLst>
            </p:cNvPr>
            <p:cNvCxnSpPr/>
            <p:nvPr/>
          </p:nvCxnSpPr>
          <p:spPr>
            <a:xfrm>
              <a:off x="8477312" y="2691869"/>
              <a:ext cx="621506" cy="0"/>
            </a:xfrm>
            <a:prstGeom prst="line">
              <a:avLst/>
            </a:prstGeom>
            <a:ln>
              <a:solidFill>
                <a:srgbClr val="92D050"/>
              </a:solidFill>
            </a:ln>
          </p:spPr>
          <p:style>
            <a:lnRef idx="1">
              <a:schemeClr val="accent3"/>
            </a:lnRef>
            <a:fillRef idx="0">
              <a:schemeClr val="accent3"/>
            </a:fillRef>
            <a:effectRef idx="0">
              <a:schemeClr val="accent3"/>
            </a:effectRef>
            <a:fontRef idx="minor">
              <a:schemeClr val="tx1"/>
            </a:fontRef>
          </p:style>
        </p:cxnSp>
      </p:grpSp>
    </p:spTree>
    <p:custDataLst>
      <p:tags r:id="rId1"/>
    </p:custDataLst>
    <p:extLst>
      <p:ext uri="{BB962C8B-B14F-4D97-AF65-F5344CB8AC3E}">
        <p14:creationId xmlns:p14="http://schemas.microsoft.com/office/powerpoint/2010/main" val="91825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8"/>
            <a:ext cx="10571709" cy="4622598"/>
          </a:xfrm>
        </p:spPr>
        <p:txBody>
          <a:bodyPr/>
          <a:lstStyle/>
          <a:p>
            <a:pPr marL="457200" indent="-457200">
              <a:buFont typeface="Arial" panose="020B0604020202020204" pitchFamily="34" charset="0"/>
              <a:buChar char="•"/>
            </a:pPr>
            <a:r>
              <a:rPr lang="da-DK" sz="2400" b="1" dirty="0"/>
              <a:t>Soft </a:t>
            </a:r>
            <a:r>
              <a:rPr lang="da-DK" sz="2400" b="1" dirty="0" err="1"/>
              <a:t>Cap</a:t>
            </a:r>
            <a:r>
              <a:rPr lang="da-DK" sz="2400" b="1" dirty="0"/>
              <a:t> </a:t>
            </a:r>
            <a:r>
              <a:rPr lang="da-DK" sz="2400" dirty="0"/>
              <a:t>tager også udgangspunkt i Laveste Handicap (LH). Soft </a:t>
            </a:r>
            <a:r>
              <a:rPr lang="da-DK" sz="2400" dirty="0" err="1"/>
              <a:t>Cap</a:t>
            </a:r>
            <a:r>
              <a:rPr lang="da-DK" sz="2400" dirty="0"/>
              <a:t> ”sætter ind” ved beregnede stigninger på 3,0 over Laveste Handicap.</a:t>
            </a:r>
          </a:p>
          <a:p>
            <a:pPr marL="457200" indent="-457200">
              <a:buFont typeface="Arial" panose="020B0604020202020204" pitchFamily="34" charset="0"/>
              <a:buChar char="•"/>
            </a:pPr>
            <a:r>
              <a:rPr lang="da-DK" sz="2400" dirty="0">
                <a:solidFill>
                  <a:schemeClr val="tx1"/>
                </a:solidFill>
                <a:latin typeface="Arial (null)"/>
              </a:rPr>
              <a:t>Hvor Hard </a:t>
            </a:r>
            <a:r>
              <a:rPr lang="da-DK" sz="2400" dirty="0" err="1">
                <a:solidFill>
                  <a:schemeClr val="tx1"/>
                </a:solidFill>
                <a:latin typeface="Arial (null)"/>
              </a:rPr>
              <a:t>Cap</a:t>
            </a:r>
            <a:r>
              <a:rPr lang="da-DK" sz="2400" dirty="0">
                <a:solidFill>
                  <a:schemeClr val="tx1"/>
                </a:solidFill>
                <a:latin typeface="Arial (null)"/>
              </a:rPr>
              <a:t> sætter en hård øvre grænse for stigningen, afbøjer Soft </a:t>
            </a:r>
            <a:r>
              <a:rPr lang="da-DK" sz="2400" dirty="0" err="1">
                <a:solidFill>
                  <a:schemeClr val="tx1"/>
                </a:solidFill>
                <a:latin typeface="Arial (null)"/>
              </a:rPr>
              <a:t>Cap</a:t>
            </a:r>
            <a:r>
              <a:rPr lang="da-DK" sz="2400" dirty="0">
                <a:solidFill>
                  <a:schemeClr val="tx1"/>
                </a:solidFill>
                <a:latin typeface="Arial (null)"/>
              </a:rPr>
              <a:t> i stedet stigningen.</a:t>
            </a:r>
          </a:p>
          <a:p>
            <a:pPr marL="457200" indent="-457200">
              <a:buFont typeface="Arial" panose="020B0604020202020204" pitchFamily="34" charset="0"/>
              <a:buChar char="•"/>
            </a:pPr>
            <a:r>
              <a:rPr lang="da-DK" sz="2400" dirty="0"/>
              <a:t>Så hvis beregningen (=dit Handicap) giver et resultat med en stigning over Soft </a:t>
            </a:r>
            <a:r>
              <a:rPr lang="da-DK" sz="2400" dirty="0" err="1"/>
              <a:t>Cap</a:t>
            </a:r>
            <a:r>
              <a:rPr lang="da-DK" sz="2400" dirty="0"/>
              <a:t>, halveres stigningen herover.</a:t>
            </a:r>
          </a:p>
          <a:p>
            <a:pPr marL="457200" indent="-457200">
              <a:buFont typeface="Arial" panose="020B0604020202020204" pitchFamily="34" charset="0"/>
              <a:buChar char="•"/>
            </a:pPr>
            <a:r>
              <a:rPr lang="da-DK" sz="2400" dirty="0"/>
              <a:t>Eksempel: Du havde LH 20,0. ”Din Soft </a:t>
            </a:r>
            <a:r>
              <a:rPr lang="da-DK" sz="2400" dirty="0" err="1"/>
              <a:t>Cap</a:t>
            </a:r>
            <a:r>
              <a:rPr lang="da-DK" sz="2400" dirty="0"/>
              <a:t>” er således 23,0. Seneste beregning viser nyt Handicap på 24,0.</a:t>
            </a:r>
          </a:p>
          <a:p>
            <a:pPr marL="457200" indent="-457200">
              <a:buFont typeface="Arial" panose="020B0604020202020204" pitchFamily="34" charset="0"/>
              <a:buChar char="•"/>
            </a:pPr>
            <a:r>
              <a:rPr lang="da-DK" sz="2400" dirty="0"/>
              <a:t>Men da det er +1 over Soft </a:t>
            </a:r>
            <a:r>
              <a:rPr lang="da-DK" sz="2400" dirty="0" err="1"/>
              <a:t>Cap</a:t>
            </a:r>
            <a:r>
              <a:rPr lang="da-DK" sz="2400" dirty="0"/>
              <a:t>, reduceres stigningen i Handicappet til 23,5.</a:t>
            </a:r>
          </a:p>
          <a:p>
            <a:pPr marL="457200" indent="-457200">
              <a:buFont typeface="Arial" panose="020B0604020202020204" pitchFamily="34" charset="0"/>
              <a:buChar char="•"/>
            </a:pPr>
            <a:r>
              <a:rPr lang="da-DK" sz="2400" dirty="0"/>
              <a:t>Derfor kan der være forskel på dit beregnede gennemsnit og det tildelte Handicap – men man kan se sin Soft og Hard </a:t>
            </a:r>
            <a:r>
              <a:rPr lang="da-DK" sz="2400" dirty="0" err="1"/>
              <a:t>Cap</a:t>
            </a:r>
            <a:r>
              <a:rPr lang="da-DK" sz="2400" dirty="0"/>
              <a:t> i </a:t>
            </a:r>
            <a:r>
              <a:rPr lang="da-DK" sz="2400" dirty="0" err="1"/>
              <a:t>Golfbox</a:t>
            </a:r>
            <a:r>
              <a:rPr lang="da-DK" sz="2400" dirty="0"/>
              <a:t>.</a:t>
            </a:r>
          </a:p>
        </p:txBody>
      </p:sp>
      <p:sp>
        <p:nvSpPr>
          <p:cNvPr id="2" name="Rektangel: afrundede hjørner 1">
            <a:extLst>
              <a:ext uri="{FF2B5EF4-FFF2-40B4-BE49-F238E27FC236}">
                <a16:creationId xmlns:a16="http://schemas.microsoft.com/office/drawing/2014/main" id="{41ADA79A-2B7F-4B84-A396-8127757FDBB2}"/>
              </a:ext>
            </a:extLst>
          </p:cNvPr>
          <p:cNvSpPr/>
          <p:nvPr/>
        </p:nvSpPr>
        <p:spPr>
          <a:xfrm>
            <a:off x="1276863" y="519498"/>
            <a:ext cx="9638271" cy="804360"/>
          </a:xfrm>
          <a:prstGeom prst="roundRect">
            <a:avLst/>
          </a:prstGeom>
          <a:ln>
            <a:solidFill>
              <a:srgbClr val="34624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4000" b="1" dirty="0">
                <a:solidFill>
                  <a:schemeClr val="bg1"/>
                </a:solidFill>
                <a:latin typeface="Myriad Pro" panose="020B0503030403020204" pitchFamily="34" charset="0"/>
              </a:rPr>
              <a:t>Særlige begreber – gode at kende</a:t>
            </a:r>
          </a:p>
        </p:txBody>
      </p:sp>
    </p:spTree>
    <p:custDataLst>
      <p:tags r:id="rId1"/>
    </p:custDataLst>
    <p:extLst>
      <p:ext uri="{BB962C8B-B14F-4D97-AF65-F5344CB8AC3E}">
        <p14:creationId xmlns:p14="http://schemas.microsoft.com/office/powerpoint/2010/main" val="330878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8"/>
            <a:ext cx="10571709" cy="4622598"/>
          </a:xfrm>
        </p:spPr>
        <p:txBody>
          <a:bodyPr/>
          <a:lstStyle/>
          <a:p>
            <a:pPr marL="457200" indent="-457200">
              <a:buFont typeface="Arial" panose="020B0604020202020204" pitchFamily="34" charset="0"/>
              <a:buChar char="•"/>
            </a:pPr>
            <a:r>
              <a:rPr lang="da-DK" sz="2400" b="1" dirty="0" err="1"/>
              <a:t>Opskalering</a:t>
            </a:r>
            <a:r>
              <a:rPr lang="da-DK" sz="2400" b="1" dirty="0"/>
              <a:t> af scores</a:t>
            </a:r>
            <a:endParaRPr lang="da-DK" sz="2400" dirty="0"/>
          </a:p>
          <a:p>
            <a:pPr marL="457200" indent="-457200">
              <a:buFont typeface="Arial" panose="020B0604020202020204" pitchFamily="34" charset="0"/>
              <a:buChar char="•"/>
            </a:pPr>
            <a:r>
              <a:rPr lang="da-DK" sz="2400" dirty="0"/>
              <a:t>Alle scores fra runder under 18 huller skal skaleres op af systemet til en 18-hullers score for at være sammenlignelige, når der skal tages et gennemsnit.</a:t>
            </a:r>
          </a:p>
          <a:p>
            <a:pPr marL="457200" indent="-457200">
              <a:buFont typeface="Arial" panose="020B0604020202020204" pitchFamily="34" charset="0"/>
              <a:buChar char="•"/>
            </a:pPr>
            <a:r>
              <a:rPr lang="da-DK" sz="2400" dirty="0"/>
              <a:t>9-hullers </a:t>
            </a:r>
            <a:r>
              <a:rPr lang="da-DK" sz="2400" dirty="0" err="1"/>
              <a:t>Stableford</a:t>
            </a:r>
            <a:r>
              <a:rPr lang="da-DK" sz="2400" dirty="0"/>
              <a:t>-runder </a:t>
            </a:r>
            <a:r>
              <a:rPr lang="da-DK" sz="2400" dirty="0" err="1"/>
              <a:t>opskaleres</a:t>
            </a:r>
            <a:r>
              <a:rPr lang="da-DK" sz="2400" dirty="0"/>
              <a:t> til 18 huller ved at tage de resterende 9 huller og lægge 17 point til scoren:</a:t>
            </a:r>
          </a:p>
          <a:p>
            <a:pPr marL="1143000" lvl="1" indent="-457200"/>
            <a:r>
              <a:rPr lang="da-DK" dirty="0">
                <a:solidFill>
                  <a:schemeClr val="tx1"/>
                </a:solidFill>
                <a:latin typeface="Arial (null)"/>
              </a:rPr>
              <a:t>Fik du 16 point på de spillede 9, får du 17 tillagt – i alt 33 point.</a:t>
            </a:r>
          </a:p>
          <a:p>
            <a:pPr marL="457200" indent="-457200">
              <a:buFont typeface="Arial" panose="020B0604020202020204" pitchFamily="34" charset="0"/>
              <a:buChar char="•"/>
            </a:pPr>
            <a:r>
              <a:rPr lang="da-DK" sz="2400" dirty="0"/>
              <a:t>9-hullers slagspils-runder </a:t>
            </a:r>
            <a:r>
              <a:rPr lang="da-DK" sz="2400" dirty="0" err="1"/>
              <a:t>opskaleres</a:t>
            </a:r>
            <a:r>
              <a:rPr lang="da-DK" sz="2400" dirty="0"/>
              <a:t> til 18 huller ved at tage de resterende 9 huller og tillægge 1 slag på Hul 10 (en Netto </a:t>
            </a:r>
            <a:r>
              <a:rPr lang="da-DK" sz="2400" dirty="0" err="1"/>
              <a:t>Bogey</a:t>
            </a:r>
            <a:r>
              <a:rPr lang="da-DK" sz="2400" dirty="0"/>
              <a:t>) og Netto Par på resten.</a:t>
            </a:r>
          </a:p>
          <a:p>
            <a:pPr marL="457200" indent="-457200">
              <a:buFont typeface="Arial" panose="020B0604020202020204" pitchFamily="34" charset="0"/>
              <a:buChar char="•"/>
            </a:pPr>
            <a:r>
              <a:rPr lang="da-DK" sz="2400" dirty="0"/>
              <a:t>Et par eksempler:</a:t>
            </a:r>
          </a:p>
        </p:txBody>
      </p:sp>
      <p:sp>
        <p:nvSpPr>
          <p:cNvPr id="2" name="Rektangel: afrundede hjørner 1">
            <a:extLst>
              <a:ext uri="{FF2B5EF4-FFF2-40B4-BE49-F238E27FC236}">
                <a16:creationId xmlns:a16="http://schemas.microsoft.com/office/drawing/2014/main" id="{41ADA79A-2B7F-4B84-A396-8127757FDBB2}"/>
              </a:ext>
            </a:extLst>
          </p:cNvPr>
          <p:cNvSpPr/>
          <p:nvPr/>
        </p:nvSpPr>
        <p:spPr>
          <a:xfrm>
            <a:off x="1276863" y="519498"/>
            <a:ext cx="9638271" cy="804360"/>
          </a:xfrm>
          <a:prstGeom prst="roundRect">
            <a:avLst/>
          </a:prstGeom>
          <a:ln>
            <a:solidFill>
              <a:srgbClr val="34624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4000" b="1" dirty="0">
                <a:solidFill>
                  <a:schemeClr val="bg1"/>
                </a:solidFill>
                <a:latin typeface="Myriad Pro" panose="020B0503030403020204" pitchFamily="34" charset="0"/>
              </a:rPr>
              <a:t>Særlige begreber – gode at kende</a:t>
            </a:r>
          </a:p>
        </p:txBody>
      </p:sp>
    </p:spTree>
    <p:custDataLst>
      <p:tags r:id="rId1"/>
    </p:custDataLst>
    <p:extLst>
      <p:ext uri="{BB962C8B-B14F-4D97-AF65-F5344CB8AC3E}">
        <p14:creationId xmlns:p14="http://schemas.microsoft.com/office/powerpoint/2010/main" val="261112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skærmbillede&#10;&#10;Automatisk genereret beskrivelse">
            <a:extLst>
              <a:ext uri="{FF2B5EF4-FFF2-40B4-BE49-F238E27FC236}">
                <a16:creationId xmlns:a16="http://schemas.microsoft.com/office/drawing/2014/main" id="{B79111A7-E10E-4259-B9DC-19114DAB40BB}"/>
              </a:ext>
            </a:extLst>
          </p:cNvPr>
          <p:cNvPicPr>
            <a:picLocks noChangeAspect="1"/>
          </p:cNvPicPr>
          <p:nvPr/>
        </p:nvPicPr>
        <p:blipFill>
          <a:blip r:embed="rId4"/>
          <a:stretch>
            <a:fillRect/>
          </a:stretch>
        </p:blipFill>
        <p:spPr>
          <a:xfrm>
            <a:off x="603486" y="214934"/>
            <a:ext cx="10985027" cy="6123569"/>
          </a:xfrm>
          <a:prstGeom prst="rect">
            <a:avLst/>
          </a:prstGeom>
        </p:spPr>
      </p:pic>
      <p:sp>
        <p:nvSpPr>
          <p:cNvPr id="3" name="Ellipse 2">
            <a:extLst>
              <a:ext uri="{FF2B5EF4-FFF2-40B4-BE49-F238E27FC236}">
                <a16:creationId xmlns:a16="http://schemas.microsoft.com/office/drawing/2014/main" id="{E3EC3F6B-24D9-4D46-870F-87593AAB909E}"/>
              </a:ext>
            </a:extLst>
          </p:cNvPr>
          <p:cNvSpPr/>
          <p:nvPr/>
        </p:nvSpPr>
        <p:spPr>
          <a:xfrm>
            <a:off x="3287780" y="5109440"/>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4" name="Ellipse 3">
            <a:extLst>
              <a:ext uri="{FF2B5EF4-FFF2-40B4-BE49-F238E27FC236}">
                <a16:creationId xmlns:a16="http://schemas.microsoft.com/office/drawing/2014/main" id="{AE604693-31DF-4D20-AA47-A3C73276C884}"/>
              </a:ext>
            </a:extLst>
          </p:cNvPr>
          <p:cNvSpPr/>
          <p:nvPr/>
        </p:nvSpPr>
        <p:spPr>
          <a:xfrm>
            <a:off x="6849404" y="4848183"/>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Tree>
    <p:custDataLst>
      <p:tags r:id="rId1"/>
    </p:custDataLst>
    <p:extLst>
      <p:ext uri="{BB962C8B-B14F-4D97-AF65-F5344CB8AC3E}">
        <p14:creationId xmlns:p14="http://schemas.microsoft.com/office/powerpoint/2010/main" val="1380002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8"/>
            <a:ext cx="10571709" cy="4622598"/>
          </a:xfrm>
        </p:spPr>
        <p:txBody>
          <a:bodyPr/>
          <a:lstStyle/>
          <a:p>
            <a:r>
              <a:rPr lang="da-DK" sz="2400" b="1" dirty="0"/>
              <a:t>NYT! Spil mellem 10 og 17 huller</a:t>
            </a:r>
            <a:endParaRPr lang="da-DK" sz="2400" dirty="0"/>
          </a:p>
          <a:p>
            <a:pPr marL="457200" indent="-457200">
              <a:buFont typeface="Arial" panose="020B0604020202020204" pitchFamily="34" charset="0"/>
              <a:buChar char="•"/>
            </a:pPr>
            <a:r>
              <a:rPr lang="da-DK" sz="2400" dirty="0"/>
              <a:t>Det nye Handicapsystem kan fremover også </a:t>
            </a:r>
            <a:r>
              <a:rPr lang="da-DK" sz="2400" dirty="0" err="1"/>
              <a:t>opskalere</a:t>
            </a:r>
            <a:r>
              <a:rPr lang="da-DK" sz="2400" dirty="0"/>
              <a:t> og anvende runder på 10-17 spillede huller til handicapformål. Hvordan det?</a:t>
            </a:r>
          </a:p>
          <a:p>
            <a:pPr marL="457200" indent="-457200">
              <a:buFont typeface="Arial" panose="020B0604020202020204" pitchFamily="34" charset="0"/>
              <a:buChar char="•"/>
            </a:pPr>
            <a:r>
              <a:rPr lang="da-DK" sz="2400" dirty="0"/>
              <a:t>Man har indset, at afbrudte runder på mellem 10 og 17 huller også indeholder information om spillerens kunnen.</a:t>
            </a:r>
          </a:p>
          <a:p>
            <a:pPr marL="457200" indent="-457200">
              <a:buFont typeface="Arial" panose="020B0604020202020204" pitchFamily="34" charset="0"/>
              <a:buChar char="•"/>
            </a:pPr>
            <a:r>
              <a:rPr lang="da-DK" sz="2400" dirty="0"/>
              <a:t>Tidligere ”smed man de scores ud”, men nu har man besluttet, at du også med gyldige begrundelser kan aflevere disse scores, som så også </a:t>
            </a:r>
            <a:r>
              <a:rPr lang="da-DK" sz="2400" dirty="0" err="1"/>
              <a:t>opskaleres</a:t>
            </a:r>
            <a:r>
              <a:rPr lang="da-DK" sz="2400" dirty="0"/>
              <a:t> til 18 huller, eksempelvis:</a:t>
            </a:r>
          </a:p>
          <a:p>
            <a:pPr marL="1143000" lvl="1" indent="-457200"/>
            <a:r>
              <a:rPr lang="da-DK" dirty="0">
                <a:solidFill>
                  <a:schemeClr val="tx1"/>
                </a:solidFill>
                <a:latin typeface="Arial (null)"/>
              </a:rPr>
              <a:t>Afbrydelse på grund af vejrliget</a:t>
            </a:r>
          </a:p>
          <a:p>
            <a:pPr marL="1143000" lvl="1" indent="-457200"/>
            <a:r>
              <a:rPr lang="da-DK" dirty="0">
                <a:solidFill>
                  <a:schemeClr val="tx1"/>
                </a:solidFill>
                <a:latin typeface="Arial (null)"/>
              </a:rPr>
              <a:t>Afbrydelse på grund af svindende lys</a:t>
            </a:r>
          </a:p>
          <a:p>
            <a:pPr marL="1143000" lvl="1" indent="-457200"/>
            <a:r>
              <a:rPr lang="da-DK" dirty="0">
                <a:solidFill>
                  <a:schemeClr val="tx1"/>
                </a:solidFill>
                <a:latin typeface="Arial (null)"/>
              </a:rPr>
              <a:t>Afbrydelse på grund af manglende tid</a:t>
            </a:r>
          </a:p>
          <a:p>
            <a:pPr marL="1143000" lvl="1" indent="-457200"/>
            <a:r>
              <a:rPr lang="da-DK" dirty="0">
                <a:solidFill>
                  <a:schemeClr val="tx1"/>
                </a:solidFill>
                <a:latin typeface="Arial (null)"/>
              </a:rPr>
              <a:t>Hvis et hul erklæres ude af spil af Komitéen (f.eks. reparation)</a:t>
            </a:r>
          </a:p>
        </p:txBody>
      </p:sp>
      <p:sp>
        <p:nvSpPr>
          <p:cNvPr id="2" name="Rektangel: afrundede hjørner 1">
            <a:extLst>
              <a:ext uri="{FF2B5EF4-FFF2-40B4-BE49-F238E27FC236}">
                <a16:creationId xmlns:a16="http://schemas.microsoft.com/office/drawing/2014/main" id="{41ADA79A-2B7F-4B84-A396-8127757FDBB2}"/>
              </a:ext>
            </a:extLst>
          </p:cNvPr>
          <p:cNvSpPr/>
          <p:nvPr/>
        </p:nvSpPr>
        <p:spPr>
          <a:xfrm>
            <a:off x="1276863" y="519498"/>
            <a:ext cx="9638271" cy="804360"/>
          </a:xfrm>
          <a:prstGeom prst="roundRect">
            <a:avLst/>
          </a:prstGeom>
          <a:ln>
            <a:solidFill>
              <a:srgbClr val="34624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4000" b="1" dirty="0">
                <a:solidFill>
                  <a:schemeClr val="bg1"/>
                </a:solidFill>
                <a:latin typeface="Myriad Pro" panose="020B0503030403020204" pitchFamily="34" charset="0"/>
              </a:rPr>
              <a:t>Særlige begreber – gode at kende</a:t>
            </a:r>
          </a:p>
        </p:txBody>
      </p:sp>
    </p:spTree>
    <p:custDataLst>
      <p:tags r:id="rId1"/>
    </p:custDataLst>
    <p:extLst>
      <p:ext uri="{BB962C8B-B14F-4D97-AF65-F5344CB8AC3E}">
        <p14:creationId xmlns:p14="http://schemas.microsoft.com/office/powerpoint/2010/main" val="218071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B79111A7-E10E-4259-B9DC-19114DAB40BB}"/>
              </a:ext>
            </a:extLst>
          </p:cNvPr>
          <p:cNvPicPr>
            <a:picLocks noChangeAspect="1"/>
          </p:cNvPicPr>
          <p:nvPr/>
        </p:nvPicPr>
        <p:blipFill>
          <a:blip r:embed="rId4"/>
          <a:srcRect/>
          <a:stretch/>
        </p:blipFill>
        <p:spPr>
          <a:xfrm>
            <a:off x="7115321" y="214934"/>
            <a:ext cx="4516537" cy="6123569"/>
          </a:xfrm>
          <a:prstGeom prst="rect">
            <a:avLst/>
          </a:prstGeom>
        </p:spPr>
      </p:pic>
      <p:sp>
        <p:nvSpPr>
          <p:cNvPr id="3" name="Ellipse 2">
            <a:extLst>
              <a:ext uri="{FF2B5EF4-FFF2-40B4-BE49-F238E27FC236}">
                <a16:creationId xmlns:a16="http://schemas.microsoft.com/office/drawing/2014/main" id="{E3EC3F6B-24D9-4D46-870F-87593AAB909E}"/>
              </a:ext>
            </a:extLst>
          </p:cNvPr>
          <p:cNvSpPr/>
          <p:nvPr/>
        </p:nvSpPr>
        <p:spPr>
          <a:xfrm>
            <a:off x="8733762" y="3958497"/>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 name="Rektangel 1">
            <a:extLst>
              <a:ext uri="{FF2B5EF4-FFF2-40B4-BE49-F238E27FC236}">
                <a16:creationId xmlns:a16="http://schemas.microsoft.com/office/drawing/2014/main" id="{24F09D79-7EC5-4F83-B710-B7A6AAC5F3D3}"/>
              </a:ext>
            </a:extLst>
          </p:cNvPr>
          <p:cNvSpPr/>
          <p:nvPr/>
        </p:nvSpPr>
        <p:spPr>
          <a:xfrm>
            <a:off x="560142" y="1720840"/>
            <a:ext cx="6096000" cy="3416320"/>
          </a:xfrm>
          <a:prstGeom prst="rect">
            <a:avLst/>
          </a:prstGeom>
        </p:spPr>
        <p:txBody>
          <a:bodyPr>
            <a:spAutoFit/>
          </a:bodyPr>
          <a:lstStyle/>
          <a:p>
            <a:pPr marL="457200" indent="-457200">
              <a:buFont typeface="Arial" panose="020B0604020202020204" pitchFamily="34" charset="0"/>
              <a:buChar char="•"/>
            </a:pPr>
            <a:r>
              <a:rPr lang="da-DK" sz="2400" dirty="0">
                <a:latin typeface="Arial (null)"/>
              </a:rPr>
              <a:t>På </a:t>
            </a:r>
            <a:r>
              <a:rPr lang="da-DK" sz="2400" dirty="0" err="1">
                <a:latin typeface="Arial (null)"/>
              </a:rPr>
              <a:t>bagni</a:t>
            </a:r>
            <a:r>
              <a:rPr lang="da-DK" sz="2400" dirty="0">
                <a:latin typeface="Arial (null)"/>
              </a:rPr>
              <a:t> scores der kunstigt Netto Par på alle ikke-spillede huller undtagen på det første (her Hul 13), hvor der bruges ét ekstra slag.</a:t>
            </a:r>
          </a:p>
          <a:p>
            <a:pPr marL="457200" indent="-457200">
              <a:buFont typeface="Arial" panose="020B0604020202020204" pitchFamily="34" charset="0"/>
              <a:buChar char="•"/>
            </a:pPr>
            <a:r>
              <a:rPr lang="da-DK" sz="2400" dirty="0">
                <a:latin typeface="Arial (null)"/>
              </a:rPr>
              <a:t>Det svarer til 1 </a:t>
            </a:r>
            <a:r>
              <a:rPr lang="da-DK" sz="2400" dirty="0" err="1">
                <a:latin typeface="Arial (null)"/>
              </a:rPr>
              <a:t>Stablefordpoint</a:t>
            </a:r>
            <a:r>
              <a:rPr lang="da-DK" sz="2400" dirty="0">
                <a:latin typeface="Arial (null)"/>
              </a:rPr>
              <a:t> på første ikke-spillede hul og 2 på de resterende 5 huller for </a:t>
            </a:r>
            <a:r>
              <a:rPr lang="da-DK" sz="2400" dirty="0" err="1">
                <a:latin typeface="Arial (null)"/>
              </a:rPr>
              <a:t>bagni</a:t>
            </a:r>
            <a:r>
              <a:rPr lang="da-DK" sz="2400" dirty="0">
                <a:latin typeface="Arial (null)"/>
              </a:rPr>
              <a:t>.</a:t>
            </a:r>
          </a:p>
          <a:p>
            <a:pPr marL="457200" indent="-457200">
              <a:buFont typeface="Arial" panose="020B0604020202020204" pitchFamily="34" charset="0"/>
              <a:buChar char="•"/>
            </a:pPr>
            <a:endParaRPr lang="da-DK" sz="2400" dirty="0">
              <a:latin typeface="Arial (null)"/>
            </a:endParaRPr>
          </a:p>
          <a:p>
            <a:pPr marL="457200" indent="-457200">
              <a:buFont typeface="Arial" panose="020B0604020202020204" pitchFamily="34" charset="0"/>
              <a:buChar char="•"/>
            </a:pPr>
            <a:r>
              <a:rPr lang="da-DK" sz="2400" dirty="0">
                <a:latin typeface="Arial (null)"/>
              </a:rPr>
              <a:t>Overblik næste side</a:t>
            </a:r>
          </a:p>
        </p:txBody>
      </p:sp>
    </p:spTree>
    <p:custDataLst>
      <p:tags r:id="rId1"/>
    </p:custDataLst>
    <p:extLst>
      <p:ext uri="{BB962C8B-B14F-4D97-AF65-F5344CB8AC3E}">
        <p14:creationId xmlns:p14="http://schemas.microsoft.com/office/powerpoint/2010/main" val="417714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B6580F0-C97F-4E87-AFFA-4BEDD3B8743F}"/>
              </a:ext>
            </a:extLst>
          </p:cNvPr>
          <p:cNvSpPr>
            <a:spLocks noGrp="1"/>
          </p:cNvSpPr>
          <p:nvPr>
            <p:ph sz="quarter" idx="11"/>
          </p:nvPr>
        </p:nvSpPr>
        <p:spPr>
          <a:xfrm>
            <a:off x="840478" y="605277"/>
            <a:ext cx="10666712" cy="550862"/>
          </a:xfrm>
        </p:spPr>
        <p:txBody>
          <a:bodyPr/>
          <a:lstStyle/>
          <a:p>
            <a:r>
              <a:rPr lang="da-DK" dirty="0"/>
              <a:t>Indhold</a:t>
            </a:r>
          </a:p>
          <a:p>
            <a:pPr algn="ctr"/>
            <a:endParaRPr lang="da-DK" dirty="0"/>
          </a:p>
        </p:txBody>
      </p:sp>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7"/>
            <a:ext cx="10179213" cy="4573375"/>
          </a:xfrm>
        </p:spPr>
        <p:txBody>
          <a:bodyPr/>
          <a:lstStyle/>
          <a:p>
            <a:pPr marL="342900" indent="-342900">
              <a:buFont typeface="Arial" panose="020B0604020202020204" pitchFamily="34" charset="0"/>
              <a:buChar char="•"/>
            </a:pPr>
            <a:r>
              <a:rPr lang="da-DK" sz="2400" dirty="0"/>
              <a:t>De grundlæggende begreber</a:t>
            </a:r>
          </a:p>
          <a:p>
            <a:pPr marL="342900" indent="-342900">
              <a:buFont typeface="Arial" panose="020B0604020202020204" pitchFamily="34" charset="0"/>
              <a:buChar char="•"/>
            </a:pPr>
            <a:r>
              <a:rPr lang="da-DK" sz="2400" dirty="0">
                <a:solidFill>
                  <a:schemeClr val="tx1"/>
                </a:solidFill>
                <a:latin typeface="Arial (null)"/>
              </a:rPr>
              <a:t>Beregning af Handicap</a:t>
            </a:r>
          </a:p>
          <a:p>
            <a:pPr marL="342900" indent="-342900">
              <a:buFont typeface="Arial" panose="020B0604020202020204" pitchFamily="34" charset="0"/>
              <a:buChar char="•"/>
            </a:pPr>
            <a:r>
              <a:rPr lang="da-DK" sz="2400" dirty="0"/>
              <a:t>Løbende udvikling i Handicap</a:t>
            </a:r>
          </a:p>
          <a:p>
            <a:pPr marL="342900" indent="-342900">
              <a:buFont typeface="Arial" panose="020B0604020202020204" pitchFamily="34" charset="0"/>
              <a:buChar char="•"/>
            </a:pPr>
            <a:r>
              <a:rPr lang="da-DK" sz="2400" dirty="0"/>
              <a:t>Hvad sker der 1. januar 2021 med dit Handicap</a:t>
            </a:r>
          </a:p>
          <a:p>
            <a:pPr marL="342900" indent="-342900">
              <a:buFont typeface="Arial" panose="020B0604020202020204" pitchFamily="34" charset="0"/>
              <a:buChar char="•"/>
            </a:pPr>
            <a:r>
              <a:rPr lang="da-DK" sz="2400" dirty="0"/>
              <a:t>Hvis du vil vide mere om alle detaljerne. Gå til golf.dk/handicap</a:t>
            </a:r>
          </a:p>
          <a:p>
            <a:pPr marL="342900" indent="-342900">
              <a:buFont typeface="Arial" panose="020B0604020202020204" pitchFamily="34" charset="0"/>
              <a:buChar char="•"/>
            </a:pPr>
            <a:endParaRPr lang="da-DK" dirty="0">
              <a:solidFill>
                <a:schemeClr val="tx1"/>
              </a:solidFill>
              <a:latin typeface="Arial (null)"/>
            </a:endParaRPr>
          </a:p>
        </p:txBody>
      </p:sp>
    </p:spTree>
    <p:custDataLst>
      <p:tags r:id="rId1"/>
    </p:custDataLst>
    <p:extLst>
      <p:ext uri="{BB962C8B-B14F-4D97-AF65-F5344CB8AC3E}">
        <p14:creationId xmlns:p14="http://schemas.microsoft.com/office/powerpoint/2010/main" val="25147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B6580F0-C97F-4E87-AFFA-4BEDD3B8743F}"/>
              </a:ext>
            </a:extLst>
          </p:cNvPr>
          <p:cNvSpPr>
            <a:spLocks noGrp="1"/>
          </p:cNvSpPr>
          <p:nvPr>
            <p:ph sz="quarter" idx="11"/>
          </p:nvPr>
        </p:nvSpPr>
        <p:spPr>
          <a:xfrm>
            <a:off x="-1" y="594000"/>
            <a:ext cx="12191999" cy="550862"/>
          </a:xfrm>
        </p:spPr>
        <p:txBody>
          <a:bodyPr/>
          <a:lstStyle/>
          <a:p>
            <a:pPr algn="ctr"/>
            <a:r>
              <a:rPr lang="da-DK" dirty="0"/>
              <a:t>Færre end 18 huller spillet - overblik</a:t>
            </a:r>
          </a:p>
        </p:txBody>
      </p:sp>
      <p:pic>
        <p:nvPicPr>
          <p:cNvPr id="4" name="Billede 3">
            <a:extLst>
              <a:ext uri="{FF2B5EF4-FFF2-40B4-BE49-F238E27FC236}">
                <a16:creationId xmlns:a16="http://schemas.microsoft.com/office/drawing/2014/main" id="{696621CF-5352-4BB6-A330-03B7ACAA185A}"/>
              </a:ext>
            </a:extLst>
          </p:cNvPr>
          <p:cNvPicPr>
            <a:picLocks noChangeAspect="1"/>
          </p:cNvPicPr>
          <p:nvPr/>
        </p:nvPicPr>
        <p:blipFill>
          <a:blip r:embed="rId4"/>
          <a:stretch>
            <a:fillRect/>
          </a:stretch>
        </p:blipFill>
        <p:spPr>
          <a:xfrm>
            <a:off x="195943" y="1272148"/>
            <a:ext cx="11800114" cy="4313703"/>
          </a:xfrm>
          <a:prstGeom prst="rect">
            <a:avLst/>
          </a:prstGeom>
        </p:spPr>
      </p:pic>
    </p:spTree>
    <p:custDataLst>
      <p:tags r:id="rId1"/>
    </p:custDataLst>
    <p:extLst>
      <p:ext uri="{BB962C8B-B14F-4D97-AF65-F5344CB8AC3E}">
        <p14:creationId xmlns:p14="http://schemas.microsoft.com/office/powerpoint/2010/main" val="3297807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8"/>
            <a:ext cx="10571709" cy="4684382"/>
          </a:xfrm>
        </p:spPr>
        <p:txBody>
          <a:bodyPr/>
          <a:lstStyle/>
          <a:p>
            <a:pPr marL="342900" indent="-342900">
              <a:buFont typeface="Arial" panose="020B0604020202020204" pitchFamily="34" charset="0"/>
              <a:buChar char="•"/>
            </a:pPr>
            <a:r>
              <a:rPr lang="da-DK" sz="2400" dirty="0"/>
              <a:t>Vi nævnte tidligere ”tællende scores” – hvad er en </a:t>
            </a:r>
            <a:r>
              <a:rPr lang="da-DK" sz="2400" b="1" dirty="0"/>
              <a:t>ikke-tællende</a:t>
            </a:r>
            <a:r>
              <a:rPr lang="da-DK" sz="2400" dirty="0"/>
              <a:t> score?</a:t>
            </a:r>
          </a:p>
          <a:p>
            <a:pPr marL="1028700" lvl="1" indent="-342900"/>
            <a:r>
              <a:rPr lang="da-DK" dirty="0">
                <a:solidFill>
                  <a:schemeClr val="tx1"/>
                </a:solidFill>
                <a:latin typeface="Arial (null)"/>
              </a:rPr>
              <a:t>Runder, der ikke er spillet efter Golfreglerne</a:t>
            </a:r>
          </a:p>
          <a:p>
            <a:pPr marL="1028700" lvl="1" indent="-342900"/>
            <a:r>
              <a:rPr lang="da-DK" dirty="0">
                <a:solidFill>
                  <a:schemeClr val="tx1"/>
                </a:solidFill>
                <a:latin typeface="Arial (null)"/>
              </a:rPr>
              <a:t>Runder, der ikke er spillet i et tællende spilleformat – f.eks. Hulspil</a:t>
            </a:r>
          </a:p>
          <a:p>
            <a:pPr marL="1028700" lvl="1" indent="-342900"/>
            <a:r>
              <a:rPr lang="da-DK" dirty="0">
                <a:solidFill>
                  <a:schemeClr val="tx1"/>
                </a:solidFill>
                <a:latin typeface="Arial (null)"/>
              </a:rPr>
              <a:t>Runder, hvor du træner på banen</a:t>
            </a:r>
          </a:p>
          <a:p>
            <a:pPr marL="1028700" lvl="1" indent="-342900"/>
            <a:r>
              <a:rPr lang="da-DK" dirty="0">
                <a:solidFill>
                  <a:schemeClr val="tx1"/>
                </a:solidFill>
                <a:latin typeface="Arial (null)"/>
              </a:rPr>
              <a:t>Runder spillet med ikke-godkendt udstyr</a:t>
            </a:r>
          </a:p>
          <a:p>
            <a:pPr marL="1028700" lvl="1" indent="-342900"/>
            <a:r>
              <a:rPr lang="da-DK" dirty="0">
                <a:solidFill>
                  <a:schemeClr val="tx1"/>
                </a:solidFill>
                <a:latin typeface="Arial (null)"/>
              </a:rPr>
              <a:t>Runder spillet uden person, der kan godkende scoren (markør)</a:t>
            </a:r>
          </a:p>
          <a:p>
            <a:pPr marL="1028700" lvl="1" indent="-342900"/>
            <a:r>
              <a:rPr lang="da-DK" dirty="0">
                <a:solidFill>
                  <a:schemeClr val="tx1"/>
                </a:solidFill>
                <a:latin typeface="Arial (null)"/>
              </a:rPr>
              <a:t>Når du ikke spiller din egen bold – </a:t>
            </a:r>
            <a:r>
              <a:rPr lang="da-DK" dirty="0" err="1">
                <a:solidFill>
                  <a:schemeClr val="tx1"/>
                </a:solidFill>
                <a:latin typeface="Arial (null)"/>
              </a:rPr>
              <a:t>foursomes</a:t>
            </a:r>
            <a:r>
              <a:rPr lang="da-DK" dirty="0">
                <a:solidFill>
                  <a:schemeClr val="tx1"/>
                </a:solidFill>
                <a:latin typeface="Arial (null)"/>
              </a:rPr>
              <a:t>, </a:t>
            </a:r>
            <a:r>
              <a:rPr lang="da-DK" dirty="0" err="1">
                <a:solidFill>
                  <a:schemeClr val="tx1"/>
                </a:solidFill>
                <a:latin typeface="Arial (null)"/>
              </a:rPr>
              <a:t>scrambles</a:t>
            </a:r>
            <a:r>
              <a:rPr lang="da-DK" dirty="0">
                <a:solidFill>
                  <a:schemeClr val="tx1"/>
                </a:solidFill>
                <a:latin typeface="Arial (null)"/>
              </a:rPr>
              <a:t>, osv.</a:t>
            </a:r>
          </a:p>
          <a:p>
            <a:pPr marL="1028700" lvl="1" indent="-342900"/>
            <a:r>
              <a:rPr lang="da-DK" dirty="0">
                <a:solidFill>
                  <a:schemeClr val="tx1"/>
                </a:solidFill>
                <a:latin typeface="Arial (null)"/>
              </a:rPr>
              <a:t>Når du ikke spiller det krævede antal huller</a:t>
            </a:r>
          </a:p>
          <a:p>
            <a:pPr marL="1028700" lvl="1" indent="-342900"/>
            <a:r>
              <a:rPr lang="da-DK" dirty="0">
                <a:solidFill>
                  <a:schemeClr val="tx1"/>
                </a:solidFill>
                <a:latin typeface="Arial (null)"/>
              </a:rPr>
              <a:t>Scores fra en turnering med begrænset antal køller /type af køller – f.eks. ”3 køller og en putter”.</a:t>
            </a:r>
          </a:p>
          <a:p>
            <a:pPr marL="1028700" lvl="1" indent="-342900"/>
            <a:endParaRPr lang="da-DK" dirty="0">
              <a:solidFill>
                <a:schemeClr val="tx1"/>
              </a:solidFill>
              <a:latin typeface="Arial (null)"/>
            </a:endParaRPr>
          </a:p>
        </p:txBody>
      </p:sp>
      <p:pic>
        <p:nvPicPr>
          <p:cNvPr id="7" name="Billede 6">
            <a:extLst>
              <a:ext uri="{FF2B5EF4-FFF2-40B4-BE49-F238E27FC236}">
                <a16:creationId xmlns:a16="http://schemas.microsoft.com/office/drawing/2014/main" id="{1268FB25-79ED-4445-9577-D95BFA2F5D0C}"/>
              </a:ext>
            </a:extLst>
          </p:cNvPr>
          <p:cNvPicPr>
            <a:picLocks noChangeAspect="1"/>
          </p:cNvPicPr>
          <p:nvPr/>
        </p:nvPicPr>
        <p:blipFill>
          <a:blip r:embed="rId4"/>
          <a:srcRect/>
          <a:stretch/>
        </p:blipFill>
        <p:spPr>
          <a:xfrm>
            <a:off x="1090127" y="399164"/>
            <a:ext cx="10011746" cy="1045028"/>
          </a:xfrm>
          <a:prstGeom prst="rect">
            <a:avLst/>
          </a:prstGeom>
        </p:spPr>
      </p:pic>
    </p:spTree>
    <p:custDataLst>
      <p:tags r:id="rId1"/>
    </p:custDataLst>
    <p:extLst>
      <p:ext uri="{BB962C8B-B14F-4D97-AF65-F5344CB8AC3E}">
        <p14:creationId xmlns:p14="http://schemas.microsoft.com/office/powerpoint/2010/main" val="313998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B6580F0-C97F-4E87-AFFA-4BEDD3B8743F}"/>
              </a:ext>
            </a:extLst>
          </p:cNvPr>
          <p:cNvSpPr>
            <a:spLocks noGrp="1"/>
          </p:cNvSpPr>
          <p:nvPr>
            <p:ph sz="quarter" idx="11"/>
          </p:nvPr>
        </p:nvSpPr>
        <p:spPr>
          <a:xfrm>
            <a:off x="-1" y="594000"/>
            <a:ext cx="12191999" cy="550862"/>
          </a:xfrm>
        </p:spPr>
        <p:txBody>
          <a:bodyPr/>
          <a:lstStyle/>
          <a:p>
            <a:pPr algn="ctr"/>
            <a:r>
              <a:rPr lang="da-DK" dirty="0"/>
              <a:t>Fra gammelt til nyt Handicap i 2021</a:t>
            </a:r>
          </a:p>
        </p:txBody>
      </p:sp>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7"/>
            <a:ext cx="10808978" cy="4776317"/>
          </a:xfrm>
        </p:spPr>
        <p:txBody>
          <a:bodyPr/>
          <a:lstStyle/>
          <a:p>
            <a:pPr marL="457200" indent="-457200">
              <a:buFont typeface="Arial" panose="020B0604020202020204" pitchFamily="34" charset="0"/>
              <a:buChar char="•"/>
            </a:pPr>
            <a:r>
              <a:rPr lang="da-DK" dirty="0"/>
              <a:t>Der anvendes scores fra 2018-2020</a:t>
            </a:r>
          </a:p>
          <a:p>
            <a:pPr marL="457200" indent="-457200">
              <a:buFont typeface="Arial" panose="020B0604020202020204" pitchFamily="34" charset="0"/>
              <a:buChar char="•"/>
            </a:pPr>
            <a:r>
              <a:rPr lang="da-DK" dirty="0"/>
              <a:t>Ved overgangen til det nye handicapsystem skelnes mellem, om man har over eller under 20 scores til rådighed. </a:t>
            </a:r>
          </a:p>
          <a:p>
            <a:pPr marL="457200" indent="-457200">
              <a:buFont typeface="Arial" panose="020B0604020202020204" pitchFamily="34" charset="0"/>
              <a:buChar char="•"/>
            </a:pPr>
            <a:r>
              <a:rPr lang="da-DK" dirty="0"/>
              <a:t>Hvis der er 20 scores til rådighed, omregnes de 20 seneste til Handicapresultater efter den nye metode. </a:t>
            </a:r>
          </a:p>
          <a:p>
            <a:pPr marL="457200" indent="-457200">
              <a:buFont typeface="Arial" panose="020B0604020202020204" pitchFamily="34" charset="0"/>
              <a:buChar char="•"/>
            </a:pPr>
            <a:r>
              <a:rPr lang="da-DK" dirty="0"/>
              <a:t>De 8 bedste findes og Handicap beregnes.</a:t>
            </a:r>
          </a:p>
        </p:txBody>
      </p:sp>
    </p:spTree>
    <p:custDataLst>
      <p:tags r:id="rId1"/>
    </p:custDataLst>
    <p:extLst>
      <p:ext uri="{BB962C8B-B14F-4D97-AF65-F5344CB8AC3E}">
        <p14:creationId xmlns:p14="http://schemas.microsoft.com/office/powerpoint/2010/main" val="255373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B6580F0-C97F-4E87-AFFA-4BEDD3B8743F}"/>
              </a:ext>
            </a:extLst>
          </p:cNvPr>
          <p:cNvSpPr>
            <a:spLocks noGrp="1"/>
          </p:cNvSpPr>
          <p:nvPr>
            <p:ph sz="quarter" idx="11"/>
          </p:nvPr>
        </p:nvSpPr>
        <p:spPr>
          <a:xfrm>
            <a:off x="-1" y="594000"/>
            <a:ext cx="12191999" cy="550862"/>
          </a:xfrm>
        </p:spPr>
        <p:txBody>
          <a:bodyPr/>
          <a:lstStyle/>
          <a:p>
            <a:pPr algn="ctr"/>
            <a:r>
              <a:rPr lang="da-DK" dirty="0"/>
              <a:t>Fra gammelt til nyt Handicap i 2021</a:t>
            </a:r>
          </a:p>
        </p:txBody>
      </p:sp>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7"/>
            <a:ext cx="10808978" cy="4776317"/>
          </a:xfrm>
        </p:spPr>
        <p:txBody>
          <a:bodyPr/>
          <a:lstStyle/>
          <a:p>
            <a:pPr marL="457200" indent="-457200">
              <a:buFont typeface="Arial" panose="020B0604020202020204" pitchFamily="34" charset="0"/>
              <a:buChar char="•"/>
            </a:pPr>
            <a:r>
              <a:rPr lang="da-DK" dirty="0"/>
              <a:t>Ved færre end 20 scores anvendes tidligere nævnte tabel</a:t>
            </a:r>
          </a:p>
          <a:p>
            <a:pPr marL="457200" indent="-457200">
              <a:buFont typeface="Arial" panose="020B0604020202020204" pitchFamily="34" charset="0"/>
              <a:buChar char="•"/>
            </a:pPr>
            <a:r>
              <a:rPr lang="da-DK" dirty="0"/>
              <a:t>Alle med færre end 20 scores får tillagt en kunstig score, der modsvarer tabellen</a:t>
            </a:r>
          </a:p>
          <a:p>
            <a:pPr marL="457200" indent="-457200">
              <a:buFont typeface="Arial" panose="020B0604020202020204" pitchFamily="34" charset="0"/>
              <a:buChar char="•"/>
            </a:pPr>
            <a:r>
              <a:rPr lang="da-DK" dirty="0"/>
              <a:t>Det sikrer</a:t>
            </a:r>
          </a:p>
          <a:p>
            <a:pPr marL="457200" indent="-457200">
              <a:buFont typeface="Arial" panose="020B0604020202020204" pitchFamily="34" charset="0"/>
              <a:buChar char="•"/>
            </a:pPr>
            <a:r>
              <a:rPr lang="da-DK" dirty="0"/>
              <a:t>at spillere uden nogen scores siden 2018 kan få beregnet et Handicap, der bliver det samme som deres nuværende Handicap</a:t>
            </a:r>
          </a:p>
          <a:p>
            <a:pPr marL="457200" indent="-457200">
              <a:buFont typeface="Arial" panose="020B0604020202020204" pitchFamily="34" charset="0"/>
              <a:buChar char="•"/>
            </a:pPr>
            <a:r>
              <a:rPr lang="da-DK" dirty="0"/>
              <a:t>at spillere med meget få scores får et Handicap, som ikke er markant anderledes end deres nuværende Handicap</a:t>
            </a:r>
          </a:p>
        </p:txBody>
      </p:sp>
      <p:pic>
        <p:nvPicPr>
          <p:cNvPr id="5" name="Billede 4">
            <a:extLst>
              <a:ext uri="{FF2B5EF4-FFF2-40B4-BE49-F238E27FC236}">
                <a16:creationId xmlns:a16="http://schemas.microsoft.com/office/drawing/2014/main" id="{80D4792C-6B2D-0841-AD2A-7DE9A5B36B7E}"/>
              </a:ext>
            </a:extLst>
          </p:cNvPr>
          <p:cNvPicPr>
            <a:picLocks noChangeAspect="1"/>
          </p:cNvPicPr>
          <p:nvPr/>
        </p:nvPicPr>
        <p:blipFill>
          <a:blip r:embed="rId4"/>
          <a:stretch>
            <a:fillRect/>
          </a:stretch>
        </p:blipFill>
        <p:spPr>
          <a:xfrm>
            <a:off x="632349" y="103301"/>
            <a:ext cx="10927298" cy="6651398"/>
          </a:xfrm>
          <a:prstGeom prst="rect">
            <a:avLst/>
          </a:prstGeom>
        </p:spPr>
      </p:pic>
    </p:spTree>
    <p:custDataLst>
      <p:tags r:id="rId1"/>
    </p:custDataLst>
    <p:extLst>
      <p:ext uri="{BB962C8B-B14F-4D97-AF65-F5344CB8AC3E}">
        <p14:creationId xmlns:p14="http://schemas.microsoft.com/office/powerpoint/2010/main" val="384988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B6580F0-C97F-4E87-AFFA-4BEDD3B8743F}"/>
              </a:ext>
            </a:extLst>
          </p:cNvPr>
          <p:cNvSpPr>
            <a:spLocks noGrp="1"/>
          </p:cNvSpPr>
          <p:nvPr>
            <p:ph sz="quarter" idx="11"/>
          </p:nvPr>
        </p:nvSpPr>
        <p:spPr>
          <a:xfrm>
            <a:off x="-1" y="594000"/>
            <a:ext cx="12191999" cy="550862"/>
          </a:xfrm>
        </p:spPr>
        <p:txBody>
          <a:bodyPr/>
          <a:lstStyle/>
          <a:p>
            <a:pPr algn="ctr"/>
            <a:r>
              <a:rPr lang="da-DK" dirty="0"/>
              <a:t>Eksempler</a:t>
            </a:r>
          </a:p>
        </p:txBody>
      </p:sp>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7"/>
            <a:ext cx="11256834" cy="4776317"/>
          </a:xfrm>
        </p:spPr>
        <p:txBody>
          <a:bodyPr/>
          <a:lstStyle/>
          <a:p>
            <a:pPr fontAlgn="base"/>
            <a:r>
              <a:rPr lang="da-DK" dirty="0"/>
              <a:t>Ved 0 (nul) tællende runder er den </a:t>
            </a:r>
            <a:r>
              <a:rPr lang="da-DK" b="1" i="1" dirty="0"/>
              <a:t>kunstige rundes Handicapresultat</a:t>
            </a:r>
            <a:r>
              <a:rPr lang="da-DK" dirty="0"/>
              <a:t> lig med dit aktuelle handicap + 2,0, pr. 31.12.2020.</a:t>
            </a:r>
          </a:p>
          <a:p>
            <a:pPr marL="457200" indent="-457200" fontAlgn="base">
              <a:buFont typeface="Arial" panose="020B0604020202020204" pitchFamily="34" charset="0"/>
              <a:buChar char="•"/>
            </a:pPr>
            <a:r>
              <a:rPr lang="da-DK" b="1" dirty="0"/>
              <a:t>0 tællende runder - øges til 1 med kunstig runde</a:t>
            </a:r>
          </a:p>
          <a:p>
            <a:pPr marL="457200" indent="-457200" fontAlgn="base">
              <a:buFont typeface="Arial" panose="020B0604020202020204" pitchFamily="34" charset="0"/>
              <a:buChar char="•"/>
            </a:pPr>
            <a:r>
              <a:rPr lang="da-DK" dirty="0"/>
              <a:t>Aktuelt handicap 10,5. </a:t>
            </a:r>
          </a:p>
          <a:p>
            <a:pPr marL="457200" indent="-457200" fontAlgn="base">
              <a:buFont typeface="Arial" panose="020B0604020202020204" pitchFamily="34" charset="0"/>
              <a:buChar char="•"/>
            </a:pPr>
            <a:r>
              <a:rPr lang="da-DK" dirty="0"/>
              <a:t>Kunstig rundes Handicapresultat 12,5 tillægges. </a:t>
            </a:r>
          </a:p>
          <a:p>
            <a:pPr marL="457200" indent="-457200" fontAlgn="base">
              <a:buFont typeface="Arial" panose="020B0604020202020204" pitchFamily="34" charset="0"/>
              <a:buChar char="•"/>
            </a:pPr>
            <a:r>
              <a:rPr lang="da-DK" dirty="0"/>
              <a:t>Udregning i tabel for 1 runde: Laveste runde, -2,0. </a:t>
            </a:r>
          </a:p>
          <a:p>
            <a:pPr marL="457200" indent="-457200" fontAlgn="base">
              <a:buFont typeface="Arial" panose="020B0604020202020204" pitchFamily="34" charset="0"/>
              <a:buChar char="•"/>
            </a:pPr>
            <a:r>
              <a:rPr lang="da-DK" b="1" dirty="0"/>
              <a:t>Resultat</a:t>
            </a:r>
            <a:r>
              <a:rPr lang="da-DK" dirty="0"/>
              <a:t>: Samme Handicap som før bibeholdes: </a:t>
            </a:r>
            <a:r>
              <a:rPr lang="da-DK" b="1" dirty="0"/>
              <a:t>10,5.</a:t>
            </a:r>
            <a:endParaRPr lang="da-DK" dirty="0"/>
          </a:p>
        </p:txBody>
      </p:sp>
    </p:spTree>
    <p:custDataLst>
      <p:tags r:id="rId1"/>
    </p:custDataLst>
    <p:extLst>
      <p:ext uri="{BB962C8B-B14F-4D97-AF65-F5344CB8AC3E}">
        <p14:creationId xmlns:p14="http://schemas.microsoft.com/office/powerpoint/2010/main" val="133568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B6580F0-C97F-4E87-AFFA-4BEDD3B8743F}"/>
              </a:ext>
            </a:extLst>
          </p:cNvPr>
          <p:cNvSpPr>
            <a:spLocks noGrp="1"/>
          </p:cNvSpPr>
          <p:nvPr>
            <p:ph sz="quarter" idx="11"/>
          </p:nvPr>
        </p:nvSpPr>
        <p:spPr>
          <a:xfrm>
            <a:off x="-1" y="594000"/>
            <a:ext cx="12191999" cy="550862"/>
          </a:xfrm>
        </p:spPr>
        <p:txBody>
          <a:bodyPr/>
          <a:lstStyle/>
          <a:p>
            <a:pPr algn="ctr"/>
            <a:r>
              <a:rPr lang="da-DK" dirty="0"/>
              <a:t>Eksempler</a:t>
            </a:r>
          </a:p>
        </p:txBody>
      </p:sp>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7"/>
            <a:ext cx="11110096" cy="4776317"/>
          </a:xfrm>
        </p:spPr>
        <p:txBody>
          <a:bodyPr/>
          <a:lstStyle/>
          <a:p>
            <a:pPr fontAlgn="base"/>
            <a:r>
              <a:rPr lang="da-DK" dirty="0"/>
              <a:t>Ved 3 tællende runder er den </a:t>
            </a:r>
            <a:r>
              <a:rPr lang="da-DK" b="1" i="1" dirty="0"/>
              <a:t>kunstige rundes Handicapresultat</a:t>
            </a:r>
            <a:r>
              <a:rPr lang="da-DK" dirty="0"/>
              <a:t> lig med dit aktuelle handicap + 1,0, pr. 31.12.2020.</a:t>
            </a:r>
          </a:p>
          <a:p>
            <a:pPr marL="457200" indent="-457200" fontAlgn="base">
              <a:buFont typeface="Arial" panose="020B0604020202020204" pitchFamily="34" charset="0"/>
              <a:buChar char="•"/>
            </a:pPr>
            <a:r>
              <a:rPr lang="da-DK" b="1" dirty="0"/>
              <a:t>3 tællende runder - øges til 4 med kunstig runde</a:t>
            </a:r>
          </a:p>
          <a:p>
            <a:pPr marL="457200" indent="-457200" fontAlgn="base">
              <a:buFont typeface="Arial" panose="020B0604020202020204" pitchFamily="34" charset="0"/>
              <a:buChar char="•"/>
            </a:pPr>
            <a:r>
              <a:rPr lang="da-DK" dirty="0"/>
              <a:t>Aktuelt handicap 10,5 og 3 Handicapresultater: </a:t>
            </a:r>
            <a:r>
              <a:rPr lang="da-DK" b="1" dirty="0"/>
              <a:t>16,6, 17,1, 17,6.</a:t>
            </a:r>
            <a:r>
              <a:rPr lang="da-DK" dirty="0"/>
              <a:t>  </a:t>
            </a:r>
          </a:p>
          <a:p>
            <a:pPr marL="457200" indent="-457200" fontAlgn="base">
              <a:buFont typeface="Arial" panose="020B0604020202020204" pitchFamily="34" charset="0"/>
              <a:buChar char="•"/>
            </a:pPr>
            <a:r>
              <a:rPr lang="da-DK" dirty="0">
                <a:solidFill>
                  <a:schemeClr val="tx1"/>
                </a:solidFill>
                <a:latin typeface="Arial (null)"/>
              </a:rPr>
              <a:t>Handicap </a:t>
            </a:r>
            <a:r>
              <a:rPr lang="da-DK" b="1" dirty="0">
                <a:solidFill>
                  <a:schemeClr val="tx1"/>
                </a:solidFill>
                <a:latin typeface="Arial (null)"/>
              </a:rPr>
              <a:t>uden </a:t>
            </a:r>
            <a:r>
              <a:rPr lang="da-DK" dirty="0">
                <a:solidFill>
                  <a:schemeClr val="tx1"/>
                </a:solidFill>
                <a:latin typeface="Arial (null)"/>
              </a:rPr>
              <a:t>kunstig runde ville have været (tabel for 3 runder): Laveste 1, -2,0 = 14,6.</a:t>
            </a:r>
          </a:p>
          <a:p>
            <a:pPr marL="457200" indent="-457200" fontAlgn="base">
              <a:buFont typeface="Arial" panose="020B0604020202020204" pitchFamily="34" charset="0"/>
              <a:buChar char="•"/>
            </a:pPr>
            <a:r>
              <a:rPr lang="da-DK" dirty="0">
                <a:solidFill>
                  <a:schemeClr val="tx1"/>
                </a:solidFill>
                <a:latin typeface="Arial (null)"/>
              </a:rPr>
              <a:t>Kunstig rundes Handicapresultat 11,5 tillægges. </a:t>
            </a:r>
          </a:p>
          <a:p>
            <a:pPr marL="457200" indent="-457200" fontAlgn="base">
              <a:buFont typeface="Arial" panose="020B0604020202020204" pitchFamily="34" charset="0"/>
              <a:buChar char="•"/>
            </a:pPr>
            <a:r>
              <a:rPr lang="da-DK" dirty="0">
                <a:solidFill>
                  <a:schemeClr val="tx1"/>
                </a:solidFill>
                <a:latin typeface="Arial (null)"/>
              </a:rPr>
              <a:t>Nyt Handicap </a:t>
            </a:r>
            <a:r>
              <a:rPr lang="da-DK" b="1" dirty="0">
                <a:solidFill>
                  <a:schemeClr val="tx1"/>
                </a:solidFill>
                <a:latin typeface="Arial (null)"/>
              </a:rPr>
              <a:t>med </a:t>
            </a:r>
            <a:r>
              <a:rPr lang="da-DK" dirty="0">
                <a:solidFill>
                  <a:schemeClr val="tx1"/>
                </a:solidFill>
                <a:latin typeface="Arial (null)"/>
              </a:rPr>
              <a:t>justeret antal runder (tabel for 4 runder): Laveste 1, -1,0 = </a:t>
            </a:r>
            <a:r>
              <a:rPr lang="da-DK" b="1" dirty="0">
                <a:solidFill>
                  <a:schemeClr val="tx1"/>
                </a:solidFill>
                <a:latin typeface="Arial (null)"/>
              </a:rPr>
              <a:t>10,5.</a:t>
            </a:r>
            <a:endParaRPr lang="da-DK" dirty="0">
              <a:solidFill>
                <a:schemeClr val="tx1"/>
              </a:solidFill>
              <a:latin typeface="Arial (null)"/>
            </a:endParaRPr>
          </a:p>
          <a:p>
            <a:pPr marL="457200" indent="-457200" fontAlgn="base">
              <a:buFont typeface="Arial" panose="020B0604020202020204" pitchFamily="34" charset="0"/>
              <a:buChar char="•"/>
            </a:pPr>
            <a:r>
              <a:rPr lang="da-DK" b="1" dirty="0"/>
              <a:t>Resultat:</a:t>
            </a:r>
            <a:r>
              <a:rPr lang="da-DK" dirty="0"/>
              <a:t> Samme Handicap som før.</a:t>
            </a:r>
          </a:p>
        </p:txBody>
      </p:sp>
    </p:spTree>
    <p:custDataLst>
      <p:tags r:id="rId1"/>
    </p:custDataLst>
    <p:extLst>
      <p:ext uri="{BB962C8B-B14F-4D97-AF65-F5344CB8AC3E}">
        <p14:creationId xmlns:p14="http://schemas.microsoft.com/office/powerpoint/2010/main" val="365596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B6580F0-C97F-4E87-AFFA-4BEDD3B8743F}"/>
              </a:ext>
            </a:extLst>
          </p:cNvPr>
          <p:cNvSpPr>
            <a:spLocks noGrp="1"/>
          </p:cNvSpPr>
          <p:nvPr>
            <p:ph sz="quarter" idx="11"/>
          </p:nvPr>
        </p:nvSpPr>
        <p:spPr>
          <a:xfrm>
            <a:off x="-1" y="594000"/>
            <a:ext cx="12191999" cy="550862"/>
          </a:xfrm>
        </p:spPr>
        <p:txBody>
          <a:bodyPr/>
          <a:lstStyle/>
          <a:p>
            <a:pPr algn="ctr"/>
            <a:r>
              <a:rPr lang="da-DK" dirty="0"/>
              <a:t>Eksempler</a:t>
            </a:r>
          </a:p>
        </p:txBody>
      </p:sp>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7"/>
            <a:ext cx="10808978" cy="4776317"/>
          </a:xfrm>
        </p:spPr>
        <p:txBody>
          <a:bodyPr/>
          <a:lstStyle/>
          <a:p>
            <a:pPr fontAlgn="base"/>
            <a:r>
              <a:rPr lang="da-DK" sz="2400" dirty="0"/>
              <a:t>Ved 8 tællende runder er den </a:t>
            </a:r>
            <a:r>
              <a:rPr lang="da-DK" sz="2400" b="1" i="1" dirty="0"/>
              <a:t>kunstige rundes Handicapresultat</a:t>
            </a:r>
            <a:r>
              <a:rPr lang="da-DK" sz="2400" dirty="0"/>
              <a:t> lig med dit aktuelle handicap, pr. 31.12.2020.</a:t>
            </a:r>
          </a:p>
          <a:p>
            <a:pPr marL="342900" indent="-342900" fontAlgn="base">
              <a:buFont typeface="Arial" panose="020B0604020202020204" pitchFamily="34" charset="0"/>
              <a:buChar char="•"/>
            </a:pPr>
            <a:r>
              <a:rPr lang="da-DK" sz="2400" b="1" dirty="0"/>
              <a:t>8 tællende runder- øges til 9 med kunstig runde</a:t>
            </a:r>
            <a:br>
              <a:rPr lang="da-DK" sz="2400" b="1" dirty="0"/>
            </a:br>
            <a:r>
              <a:rPr lang="da-DK" sz="2400" dirty="0"/>
              <a:t>Aktuelt handicap 10,5. og 8 Handicapresultater: </a:t>
            </a:r>
            <a:r>
              <a:rPr lang="da-DK" sz="2400" b="1" dirty="0"/>
              <a:t>16,6, 17,1, 17,6, 14,4, 12,9, 13,1, 21,9, 14,3. </a:t>
            </a:r>
            <a:r>
              <a:rPr lang="da-DK" sz="2400" dirty="0"/>
              <a:t> </a:t>
            </a:r>
          </a:p>
          <a:p>
            <a:pPr marL="342900" indent="-342900" fontAlgn="base">
              <a:buFont typeface="Arial" panose="020B0604020202020204" pitchFamily="34" charset="0"/>
              <a:buChar char="•"/>
            </a:pPr>
            <a:r>
              <a:rPr lang="da-DK" sz="2400" dirty="0">
                <a:solidFill>
                  <a:schemeClr val="tx1"/>
                </a:solidFill>
              </a:rPr>
              <a:t>Handicap </a:t>
            </a:r>
            <a:r>
              <a:rPr lang="da-DK" sz="2400" b="1" dirty="0">
                <a:solidFill>
                  <a:schemeClr val="tx1"/>
                </a:solidFill>
              </a:rPr>
              <a:t>uden </a:t>
            </a:r>
            <a:r>
              <a:rPr lang="da-DK" sz="2400" dirty="0">
                <a:solidFill>
                  <a:schemeClr val="tx1"/>
                </a:solidFill>
              </a:rPr>
              <a:t>kunstig runde ville have været (tabel for 8 runder): Gennemsnit af laveste 2: ((12,9+13,1)/2) = 13,0.</a:t>
            </a:r>
          </a:p>
          <a:p>
            <a:pPr marL="342900" indent="-342900" fontAlgn="base">
              <a:buFont typeface="Arial" panose="020B0604020202020204" pitchFamily="34" charset="0"/>
              <a:buChar char="•"/>
            </a:pPr>
            <a:r>
              <a:rPr lang="da-DK" sz="2400" dirty="0">
                <a:solidFill>
                  <a:schemeClr val="tx1"/>
                </a:solidFill>
              </a:rPr>
              <a:t>Kunstig rundes Handicapresultat 10,5 tillægges. </a:t>
            </a:r>
          </a:p>
          <a:p>
            <a:pPr marL="342900" indent="-342900" fontAlgn="base">
              <a:buFont typeface="Arial" panose="020B0604020202020204" pitchFamily="34" charset="0"/>
              <a:buChar char="•"/>
            </a:pPr>
            <a:r>
              <a:rPr lang="da-DK" sz="2400" dirty="0">
                <a:solidFill>
                  <a:schemeClr val="tx1"/>
                </a:solidFill>
              </a:rPr>
              <a:t>Nyt Handicap </a:t>
            </a:r>
            <a:r>
              <a:rPr lang="da-DK" sz="2400" b="1" dirty="0">
                <a:solidFill>
                  <a:schemeClr val="tx1"/>
                </a:solidFill>
              </a:rPr>
              <a:t>med </a:t>
            </a:r>
            <a:r>
              <a:rPr lang="da-DK" sz="2400" dirty="0">
                <a:solidFill>
                  <a:schemeClr val="tx1"/>
                </a:solidFill>
              </a:rPr>
              <a:t>justeret runde (tabel for 9-11 runder): Gennemsnit af laveste 3: ((10,5+12,9+13,1)/3) = </a:t>
            </a:r>
            <a:r>
              <a:rPr lang="da-DK" sz="2400" b="1" dirty="0">
                <a:solidFill>
                  <a:schemeClr val="tx1"/>
                </a:solidFill>
              </a:rPr>
              <a:t>12,2</a:t>
            </a:r>
            <a:r>
              <a:rPr lang="da-DK" sz="2400" dirty="0">
                <a:solidFill>
                  <a:schemeClr val="tx1"/>
                </a:solidFill>
              </a:rPr>
              <a:t>.</a:t>
            </a:r>
          </a:p>
          <a:p>
            <a:pPr marL="342900" indent="-342900" fontAlgn="base">
              <a:buFont typeface="Arial" panose="020B0604020202020204" pitchFamily="34" charset="0"/>
              <a:buChar char="•"/>
            </a:pPr>
            <a:r>
              <a:rPr lang="da-DK" sz="2400" b="1" dirty="0"/>
              <a:t>Resultat:</a:t>
            </a:r>
            <a:r>
              <a:rPr lang="da-DK" sz="2400" dirty="0"/>
              <a:t> Jo flere runder, der anvendes til beregninger, jo tættere på hinanden bliver gammelt og nyt Handicap, bl.a. ved hjælp af den kunstige runde.</a:t>
            </a:r>
          </a:p>
        </p:txBody>
      </p:sp>
    </p:spTree>
    <p:custDataLst>
      <p:tags r:id="rId1"/>
    </p:custDataLst>
    <p:extLst>
      <p:ext uri="{BB962C8B-B14F-4D97-AF65-F5344CB8AC3E}">
        <p14:creationId xmlns:p14="http://schemas.microsoft.com/office/powerpoint/2010/main" val="343640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B6580F0-C97F-4E87-AFFA-4BEDD3B8743F}"/>
              </a:ext>
            </a:extLst>
          </p:cNvPr>
          <p:cNvSpPr>
            <a:spLocks noGrp="1"/>
          </p:cNvSpPr>
          <p:nvPr>
            <p:ph sz="quarter" idx="11"/>
          </p:nvPr>
        </p:nvSpPr>
        <p:spPr>
          <a:xfrm>
            <a:off x="-1" y="594000"/>
            <a:ext cx="12191999" cy="550862"/>
          </a:xfrm>
        </p:spPr>
        <p:txBody>
          <a:bodyPr/>
          <a:lstStyle/>
          <a:p>
            <a:pPr algn="ctr"/>
            <a:r>
              <a:rPr lang="da-DK" dirty="0"/>
              <a:t>Fra gammelt til nyt Handicap i 2021</a:t>
            </a:r>
          </a:p>
        </p:txBody>
      </p:sp>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7"/>
            <a:ext cx="10808978" cy="4776317"/>
          </a:xfrm>
        </p:spPr>
        <p:txBody>
          <a:bodyPr/>
          <a:lstStyle/>
          <a:p>
            <a:pPr marL="457200" indent="-457200">
              <a:buFont typeface="Arial" panose="020B0604020202020204" pitchFamily="34" charset="0"/>
              <a:buChar char="•"/>
            </a:pPr>
            <a:r>
              <a:rPr lang="da-DK" sz="2400" dirty="0"/>
              <a:t>Der bliver lukket ned for indberetning af scores i weekenden efter 1. januar. </a:t>
            </a:r>
          </a:p>
          <a:p>
            <a:pPr marL="457200" indent="-457200">
              <a:buFont typeface="Arial" panose="020B0604020202020204" pitchFamily="34" charset="0"/>
              <a:buChar char="•"/>
            </a:pPr>
            <a:r>
              <a:rPr lang="da-DK" sz="2400" dirty="0"/>
              <a:t>Beregningen af et nyt Handicap for alle danske golfspillere foretages i starten af uge 1, og så snart den er klar, vil det nye Handicap være tilgængelig for den enkelte spiller på deres </a:t>
            </a:r>
            <a:r>
              <a:rPr lang="da-DK" sz="2400" dirty="0" err="1"/>
              <a:t>GolfBox</a:t>
            </a:r>
            <a:r>
              <a:rPr lang="da-DK" sz="2400" dirty="0"/>
              <a:t> profil.</a:t>
            </a:r>
          </a:p>
        </p:txBody>
      </p:sp>
    </p:spTree>
    <p:custDataLst>
      <p:tags r:id="rId1"/>
    </p:custDataLst>
    <p:extLst>
      <p:ext uri="{BB962C8B-B14F-4D97-AF65-F5344CB8AC3E}">
        <p14:creationId xmlns:p14="http://schemas.microsoft.com/office/powerpoint/2010/main" val="258692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B6580F0-C97F-4E87-AFFA-4BEDD3B8743F}"/>
              </a:ext>
            </a:extLst>
          </p:cNvPr>
          <p:cNvSpPr>
            <a:spLocks noGrp="1"/>
          </p:cNvSpPr>
          <p:nvPr>
            <p:ph sz="quarter" idx="11"/>
          </p:nvPr>
        </p:nvSpPr>
        <p:spPr>
          <a:xfrm>
            <a:off x="-1" y="605277"/>
            <a:ext cx="12191999" cy="550862"/>
          </a:xfrm>
        </p:spPr>
        <p:txBody>
          <a:bodyPr/>
          <a:lstStyle/>
          <a:p>
            <a:pPr algn="ctr"/>
            <a:r>
              <a:rPr lang="da-DK" dirty="0"/>
              <a:t>Resumé</a:t>
            </a:r>
          </a:p>
        </p:txBody>
      </p:sp>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7"/>
            <a:ext cx="10179213" cy="4573375"/>
          </a:xfrm>
        </p:spPr>
        <p:txBody>
          <a:bodyPr/>
          <a:lstStyle/>
          <a:p>
            <a:pPr marL="342900" indent="-342900">
              <a:buFont typeface="Arial" panose="020B0604020202020204" pitchFamily="34" charset="0"/>
              <a:buChar char="•"/>
            </a:pPr>
            <a:r>
              <a:rPr lang="da-DK" sz="2400" dirty="0"/>
              <a:t>Ingen handicapgrupper</a:t>
            </a:r>
          </a:p>
          <a:p>
            <a:pPr marL="342900" indent="-342900">
              <a:buFont typeface="Arial" panose="020B0604020202020204" pitchFamily="34" charset="0"/>
              <a:buChar char="•"/>
            </a:pPr>
            <a:r>
              <a:rPr lang="da-DK" sz="2400" dirty="0"/>
              <a:t>Alle kan spille 9 til 18 hullers tællende runder – turnering og privat</a:t>
            </a:r>
          </a:p>
          <a:p>
            <a:pPr marL="342900" indent="-342900">
              <a:buFont typeface="Arial" panose="020B0604020202020204" pitchFamily="34" charset="0"/>
              <a:buChar char="•"/>
            </a:pPr>
            <a:r>
              <a:rPr lang="da-DK" sz="2400" dirty="0"/>
              <a:t>Maksimum beregnet Handicap er 54 - Begrænsning for at stige over 36 er fjernet</a:t>
            </a:r>
          </a:p>
          <a:p>
            <a:pPr marL="342900" indent="-342900">
              <a:buFont typeface="Arial" panose="020B0604020202020204" pitchFamily="34" charset="0"/>
              <a:buChar char="•"/>
            </a:pPr>
            <a:r>
              <a:rPr lang="da-DK" sz="2400" dirty="0"/>
              <a:t>Godkendte spilleformater til handicapformål:</a:t>
            </a:r>
          </a:p>
          <a:p>
            <a:pPr marL="1028700" lvl="1" indent="-342900"/>
            <a:r>
              <a:rPr lang="da-DK" dirty="0">
                <a:solidFill>
                  <a:schemeClr val="tx1"/>
                </a:solidFill>
                <a:latin typeface="Arial (null)"/>
              </a:rPr>
              <a:t>Individuelt Slagspil – </a:t>
            </a:r>
            <a:r>
              <a:rPr lang="da-DK" dirty="0" err="1">
                <a:solidFill>
                  <a:schemeClr val="tx1"/>
                </a:solidFill>
                <a:latin typeface="Arial (null)"/>
              </a:rPr>
              <a:t>Stableford</a:t>
            </a:r>
            <a:r>
              <a:rPr lang="da-DK" dirty="0">
                <a:solidFill>
                  <a:schemeClr val="tx1"/>
                </a:solidFill>
                <a:latin typeface="Arial (null)"/>
              </a:rPr>
              <a:t> – Maksimum Score</a:t>
            </a:r>
          </a:p>
          <a:p>
            <a:pPr marL="457200" indent="-457200">
              <a:buFont typeface="Arial" panose="020B0604020202020204" pitchFamily="34" charset="0"/>
              <a:buChar char="•"/>
            </a:pPr>
            <a:r>
              <a:rPr lang="da-DK" sz="2400" dirty="0"/>
              <a:t>Alle runder er som udgangspunkt tællende og skal afleveres</a:t>
            </a:r>
          </a:p>
          <a:p>
            <a:pPr marL="457200" indent="-457200">
              <a:buFont typeface="Arial" panose="020B0604020202020204" pitchFamily="34" charset="0"/>
              <a:buChar char="•"/>
            </a:pPr>
            <a:r>
              <a:rPr lang="da-DK" sz="2400" dirty="0"/>
              <a:t>Handicapscoren: Lig med faktisk score dog maksimalt Din Dobbelt </a:t>
            </a:r>
            <a:r>
              <a:rPr lang="da-DK" sz="2400" dirty="0" err="1"/>
              <a:t>Bogey</a:t>
            </a:r>
            <a:endParaRPr lang="da-DK" sz="2400" dirty="0"/>
          </a:p>
          <a:p>
            <a:pPr marL="457200" indent="-457200">
              <a:buFont typeface="Arial" panose="020B0604020202020204" pitchFamily="34" charset="0"/>
              <a:buChar char="•"/>
            </a:pPr>
            <a:r>
              <a:rPr lang="da-DK" sz="2400" dirty="0"/>
              <a:t>Handicapresultat: Det Handicap, du har spillet til på dagen</a:t>
            </a:r>
          </a:p>
        </p:txBody>
      </p:sp>
    </p:spTree>
    <p:custDataLst>
      <p:tags r:id="rId1"/>
    </p:custDataLst>
    <p:extLst>
      <p:ext uri="{BB962C8B-B14F-4D97-AF65-F5344CB8AC3E}">
        <p14:creationId xmlns:p14="http://schemas.microsoft.com/office/powerpoint/2010/main" val="332964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B6580F0-C97F-4E87-AFFA-4BEDD3B8743F}"/>
              </a:ext>
            </a:extLst>
          </p:cNvPr>
          <p:cNvSpPr>
            <a:spLocks noGrp="1"/>
          </p:cNvSpPr>
          <p:nvPr>
            <p:ph sz="quarter" idx="11"/>
          </p:nvPr>
        </p:nvSpPr>
        <p:spPr>
          <a:xfrm>
            <a:off x="-1" y="605277"/>
            <a:ext cx="12191999" cy="550862"/>
          </a:xfrm>
        </p:spPr>
        <p:txBody>
          <a:bodyPr/>
          <a:lstStyle/>
          <a:p>
            <a:pPr algn="ctr"/>
            <a:r>
              <a:rPr lang="da-DK" dirty="0"/>
              <a:t>Resumé</a:t>
            </a:r>
          </a:p>
        </p:txBody>
      </p:sp>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7"/>
            <a:ext cx="10179213" cy="4573375"/>
          </a:xfrm>
        </p:spPr>
        <p:txBody>
          <a:bodyPr/>
          <a:lstStyle/>
          <a:p>
            <a:pPr marL="457200" indent="-457200">
              <a:buFont typeface="Arial" panose="020B0604020202020204" pitchFamily="34" charset="0"/>
              <a:buChar char="•"/>
            </a:pPr>
            <a:r>
              <a:rPr lang="da-DK" sz="2400" dirty="0"/>
              <a:t>Handicap opdateres endeligt ved midnat</a:t>
            </a:r>
          </a:p>
          <a:p>
            <a:pPr marL="1143000" lvl="1" indent="-457200"/>
            <a:r>
              <a:rPr lang="da-DK" dirty="0">
                <a:solidFill>
                  <a:schemeClr val="tx1"/>
                </a:solidFill>
                <a:latin typeface="Arial (null)"/>
              </a:rPr>
              <a:t>Registrering samme dag: Det endelige Handicap ses med det samme, men kan blive justeret </a:t>
            </a:r>
            <a:r>
              <a:rPr lang="da-DK" i="1" dirty="0">
                <a:solidFill>
                  <a:schemeClr val="tx1"/>
                </a:solidFill>
                <a:latin typeface="Arial (null)"/>
              </a:rPr>
              <a:t>næste dag (PCC)</a:t>
            </a:r>
          </a:p>
          <a:p>
            <a:pPr marL="1143000" lvl="1" indent="-457200"/>
            <a:r>
              <a:rPr lang="da-DK" dirty="0">
                <a:solidFill>
                  <a:schemeClr val="tx1"/>
                </a:solidFill>
                <a:latin typeface="Arial (null)"/>
              </a:rPr>
              <a:t>Registrering senere end spilledag: Handicap ses med det samme</a:t>
            </a:r>
          </a:p>
          <a:p>
            <a:pPr marL="1143000" lvl="1" indent="-457200"/>
            <a:r>
              <a:rPr lang="da-DK" dirty="0">
                <a:solidFill>
                  <a:schemeClr val="tx1"/>
                </a:solidFill>
                <a:latin typeface="Arial (null)"/>
              </a:rPr>
              <a:t>Flere runder samme dag: Brug samme Handicap</a:t>
            </a:r>
          </a:p>
          <a:p>
            <a:pPr marL="457200" indent="-457200">
              <a:buFont typeface="Arial" panose="020B0604020202020204" pitchFamily="34" charset="0"/>
              <a:buChar char="•"/>
            </a:pPr>
            <a:r>
              <a:rPr lang="da-DK" sz="2400" dirty="0"/>
              <a:t>Du kan følge udviklingen i dit scorearkiv og beregninger af Handicap i </a:t>
            </a:r>
            <a:r>
              <a:rPr lang="da-DK" sz="2400" dirty="0" err="1"/>
              <a:t>Golfbox</a:t>
            </a:r>
            <a:endParaRPr lang="da-DK" sz="2400" dirty="0"/>
          </a:p>
          <a:p>
            <a:pPr marL="457200" indent="-457200">
              <a:buFont typeface="Arial" panose="020B0604020202020204" pitchFamily="34" charset="0"/>
              <a:buChar char="•"/>
            </a:pPr>
            <a:r>
              <a:rPr lang="da-DK" sz="2400" dirty="0"/>
              <a:t>Dit Handicap er gennemsnittet af de 8 bedste af den 20 seneste (eller færre)</a:t>
            </a:r>
          </a:p>
          <a:p>
            <a:pPr marL="457200" indent="-457200">
              <a:buFont typeface="Arial" panose="020B0604020202020204" pitchFamily="34" charset="0"/>
              <a:buChar char="•"/>
            </a:pPr>
            <a:r>
              <a:rPr lang="da-DK" sz="2400" dirty="0"/>
              <a:t>Handicappet kan være begrænset af Soft eller Hard </a:t>
            </a:r>
            <a:r>
              <a:rPr lang="da-DK" sz="2400" dirty="0" err="1"/>
              <a:t>Cap</a:t>
            </a:r>
            <a:r>
              <a:rPr lang="da-DK" sz="2400" dirty="0"/>
              <a:t>.</a:t>
            </a:r>
          </a:p>
        </p:txBody>
      </p:sp>
    </p:spTree>
    <p:custDataLst>
      <p:tags r:id="rId1"/>
    </p:custDataLst>
    <p:extLst>
      <p:ext uri="{BB962C8B-B14F-4D97-AF65-F5344CB8AC3E}">
        <p14:creationId xmlns:p14="http://schemas.microsoft.com/office/powerpoint/2010/main" val="6251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7E57EA99-EF78-43F0-AC83-371EB999CE87}"/>
              </a:ext>
            </a:extLst>
          </p:cNvPr>
          <p:cNvPicPr>
            <a:picLocks noChangeAspect="1"/>
          </p:cNvPicPr>
          <p:nvPr/>
        </p:nvPicPr>
        <p:blipFill>
          <a:blip r:embed="rId4"/>
          <a:srcRect/>
          <a:stretch/>
        </p:blipFill>
        <p:spPr>
          <a:xfrm>
            <a:off x="1758487" y="205837"/>
            <a:ext cx="8675024" cy="6133882"/>
          </a:xfrm>
          <a:prstGeom prst="rect">
            <a:avLst/>
          </a:prstGeom>
        </p:spPr>
      </p:pic>
      <p:sp>
        <p:nvSpPr>
          <p:cNvPr id="4" name="Pil: højre 3">
            <a:extLst>
              <a:ext uri="{FF2B5EF4-FFF2-40B4-BE49-F238E27FC236}">
                <a16:creationId xmlns:a16="http://schemas.microsoft.com/office/drawing/2014/main" id="{465745E3-AA91-43D4-85CC-707B4F15D205}"/>
              </a:ext>
            </a:extLst>
          </p:cNvPr>
          <p:cNvSpPr/>
          <p:nvPr/>
        </p:nvSpPr>
        <p:spPr>
          <a:xfrm>
            <a:off x="451262" y="1745673"/>
            <a:ext cx="1307225" cy="439387"/>
          </a:xfrm>
          <a:prstGeom prst="rightArrow">
            <a:avLst/>
          </a:prstGeom>
          <a:solidFill>
            <a:srgbClr val="34624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6" name="Pil: højre 5">
            <a:extLst>
              <a:ext uri="{FF2B5EF4-FFF2-40B4-BE49-F238E27FC236}">
                <a16:creationId xmlns:a16="http://schemas.microsoft.com/office/drawing/2014/main" id="{0E7FA240-EAFA-43DB-86BE-A2C5446CA180}"/>
              </a:ext>
            </a:extLst>
          </p:cNvPr>
          <p:cNvSpPr/>
          <p:nvPr/>
        </p:nvSpPr>
        <p:spPr>
          <a:xfrm>
            <a:off x="451262" y="3064959"/>
            <a:ext cx="1307225" cy="439387"/>
          </a:xfrm>
          <a:prstGeom prst="rightArrow">
            <a:avLst/>
          </a:prstGeom>
          <a:solidFill>
            <a:srgbClr val="34624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7" name="Pil: højre 6">
            <a:extLst>
              <a:ext uri="{FF2B5EF4-FFF2-40B4-BE49-F238E27FC236}">
                <a16:creationId xmlns:a16="http://schemas.microsoft.com/office/drawing/2014/main" id="{9F7F3F56-ECA5-4A7A-AA10-61CD55E885AB}"/>
              </a:ext>
            </a:extLst>
          </p:cNvPr>
          <p:cNvSpPr/>
          <p:nvPr/>
        </p:nvSpPr>
        <p:spPr>
          <a:xfrm>
            <a:off x="451261" y="3697365"/>
            <a:ext cx="1307225" cy="439387"/>
          </a:xfrm>
          <a:prstGeom prst="rightArrow">
            <a:avLst/>
          </a:prstGeom>
          <a:solidFill>
            <a:srgbClr val="34624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8" name="Pil: højre 7">
            <a:extLst>
              <a:ext uri="{FF2B5EF4-FFF2-40B4-BE49-F238E27FC236}">
                <a16:creationId xmlns:a16="http://schemas.microsoft.com/office/drawing/2014/main" id="{727FB5E5-E7DA-4D9E-AEF7-AE3E6474A0C2}"/>
              </a:ext>
            </a:extLst>
          </p:cNvPr>
          <p:cNvSpPr/>
          <p:nvPr/>
        </p:nvSpPr>
        <p:spPr>
          <a:xfrm>
            <a:off x="451262" y="4353521"/>
            <a:ext cx="1307225" cy="439387"/>
          </a:xfrm>
          <a:prstGeom prst="rightArrow">
            <a:avLst/>
          </a:prstGeom>
          <a:solidFill>
            <a:srgbClr val="34624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0" name="Pil: højre 9">
            <a:extLst>
              <a:ext uri="{FF2B5EF4-FFF2-40B4-BE49-F238E27FC236}">
                <a16:creationId xmlns:a16="http://schemas.microsoft.com/office/drawing/2014/main" id="{F20AF744-95C4-477B-9C45-A3411060BB3F}"/>
              </a:ext>
            </a:extLst>
          </p:cNvPr>
          <p:cNvSpPr/>
          <p:nvPr/>
        </p:nvSpPr>
        <p:spPr>
          <a:xfrm>
            <a:off x="451262" y="5033428"/>
            <a:ext cx="1307225" cy="439387"/>
          </a:xfrm>
          <a:prstGeom prst="rightArrow">
            <a:avLst/>
          </a:prstGeom>
          <a:solidFill>
            <a:srgbClr val="34624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pic>
        <p:nvPicPr>
          <p:cNvPr id="19" name="Billede 18" descr="Et billede, der indeholder skilt, afspiller, grøn, sidder&#10;&#10;Automatisk genereret beskrivelse">
            <a:extLst>
              <a:ext uri="{FF2B5EF4-FFF2-40B4-BE49-F238E27FC236}">
                <a16:creationId xmlns:a16="http://schemas.microsoft.com/office/drawing/2014/main" id="{9B18F55F-4E7D-4A1F-B1C4-376D3FB6571A}"/>
              </a:ext>
            </a:extLst>
          </p:cNvPr>
          <p:cNvPicPr>
            <a:picLocks noChangeAspect="1"/>
          </p:cNvPicPr>
          <p:nvPr/>
        </p:nvPicPr>
        <p:blipFill>
          <a:blip r:embed="rId5"/>
          <a:stretch>
            <a:fillRect/>
          </a:stretch>
        </p:blipFill>
        <p:spPr>
          <a:xfrm>
            <a:off x="3016067" y="2983046"/>
            <a:ext cx="6159862" cy="2560390"/>
          </a:xfrm>
          <a:prstGeom prst="rect">
            <a:avLst/>
          </a:prstGeom>
        </p:spPr>
      </p:pic>
      <p:sp>
        <p:nvSpPr>
          <p:cNvPr id="20" name="Rektangel 19">
            <a:extLst>
              <a:ext uri="{FF2B5EF4-FFF2-40B4-BE49-F238E27FC236}">
                <a16:creationId xmlns:a16="http://schemas.microsoft.com/office/drawing/2014/main" id="{05948F5E-7614-429B-86A6-224B662B4A97}"/>
              </a:ext>
            </a:extLst>
          </p:cNvPr>
          <p:cNvSpPr/>
          <p:nvPr/>
        </p:nvSpPr>
        <p:spPr>
          <a:xfrm>
            <a:off x="2806533" y="2983046"/>
            <a:ext cx="6578930" cy="627052"/>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B9E8DBB5-F4A8-453C-9B6B-35A3C199196E}"/>
              </a:ext>
            </a:extLst>
          </p:cNvPr>
          <p:cNvSpPr/>
          <p:nvPr/>
        </p:nvSpPr>
        <p:spPr>
          <a:xfrm>
            <a:off x="2806533" y="3610098"/>
            <a:ext cx="6578930" cy="627052"/>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1BB04337-424B-4A4A-B4A3-C4BF0F1D960B}"/>
              </a:ext>
            </a:extLst>
          </p:cNvPr>
          <p:cNvSpPr/>
          <p:nvPr/>
        </p:nvSpPr>
        <p:spPr>
          <a:xfrm>
            <a:off x="2806533" y="4237150"/>
            <a:ext cx="6578930" cy="627052"/>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F0B32DCE-2EE0-4A90-B028-3EDBA9338697}"/>
              </a:ext>
            </a:extLst>
          </p:cNvPr>
          <p:cNvSpPr/>
          <p:nvPr/>
        </p:nvSpPr>
        <p:spPr>
          <a:xfrm>
            <a:off x="2806533" y="4890293"/>
            <a:ext cx="6578930" cy="627052"/>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Tree>
    <p:custDataLst>
      <p:tags r:id="rId1"/>
    </p:custDataLst>
    <p:extLst>
      <p:ext uri="{BB962C8B-B14F-4D97-AF65-F5344CB8AC3E}">
        <p14:creationId xmlns:p14="http://schemas.microsoft.com/office/powerpoint/2010/main" val="233947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20" grpId="0" animBg="1"/>
      <p:bldP spid="20" grpId="1" animBg="1"/>
      <p:bldP spid="22" grpId="0" animBg="1"/>
      <p:bldP spid="22" grpId="1" animBg="1"/>
      <p:bldP spid="23" grpId="0" animBg="1"/>
      <p:bldP spid="23" grpId="1" animBg="1"/>
      <p:bldP spid="24" grpId="0" animBg="1"/>
      <p:bldP spid="2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EB542C55-ED7F-495A-B4A7-6482DE33F95B}"/>
              </a:ext>
            </a:extLst>
          </p:cNvPr>
          <p:cNvPicPr>
            <a:picLocks noChangeAspect="1"/>
          </p:cNvPicPr>
          <p:nvPr/>
        </p:nvPicPr>
        <p:blipFill>
          <a:blip r:embed="rId4"/>
          <a:stretch>
            <a:fillRect/>
          </a:stretch>
        </p:blipFill>
        <p:spPr>
          <a:xfrm>
            <a:off x="2561535" y="687086"/>
            <a:ext cx="7068925" cy="5483827"/>
          </a:xfrm>
          <a:prstGeom prst="rect">
            <a:avLst/>
          </a:prstGeom>
        </p:spPr>
      </p:pic>
    </p:spTree>
    <p:custDataLst>
      <p:tags r:id="rId1"/>
    </p:custDataLst>
    <p:extLst>
      <p:ext uri="{BB962C8B-B14F-4D97-AF65-F5344CB8AC3E}">
        <p14:creationId xmlns:p14="http://schemas.microsoft.com/office/powerpoint/2010/main" val="1477960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dsholder til indhold 12">
            <a:extLst>
              <a:ext uri="{FF2B5EF4-FFF2-40B4-BE49-F238E27FC236}">
                <a16:creationId xmlns:a16="http://schemas.microsoft.com/office/drawing/2014/main" id="{E4AB6860-247B-4BCF-9F10-43BE50FF3831}"/>
              </a:ext>
            </a:extLst>
          </p:cNvPr>
          <p:cNvSpPr>
            <a:spLocks noGrp="1"/>
          </p:cNvSpPr>
          <p:nvPr>
            <p:ph sz="quarter" idx="11"/>
          </p:nvPr>
        </p:nvSpPr>
        <p:spPr>
          <a:xfrm>
            <a:off x="515234" y="2543480"/>
            <a:ext cx="5580765" cy="3226826"/>
          </a:xfrm>
        </p:spPr>
        <p:txBody>
          <a:bodyPr/>
          <a:lstStyle/>
          <a:p>
            <a:pPr marL="457200" indent="-457200">
              <a:buFont typeface="Arial" panose="020B0604020202020204" pitchFamily="34" charset="0"/>
              <a:buChar char="•"/>
            </a:pPr>
            <a:r>
              <a:rPr lang="da-DK" dirty="0"/>
              <a:t>Golf.dk/handicap</a:t>
            </a:r>
          </a:p>
          <a:p>
            <a:pPr marL="457200" indent="-457200">
              <a:buFont typeface="Arial" panose="020B0604020202020204" pitchFamily="34" charset="0"/>
              <a:buChar char="•"/>
            </a:pPr>
            <a:r>
              <a:rPr lang="da-DK" dirty="0"/>
              <a:t>Visning af nyt handicap i </a:t>
            </a:r>
            <a:r>
              <a:rPr lang="da-DK" dirty="0" err="1"/>
              <a:t>Golfbox</a:t>
            </a:r>
            <a:r>
              <a:rPr lang="da-DK" dirty="0"/>
              <a:t> – video:</a:t>
            </a:r>
          </a:p>
          <a:p>
            <a:pPr marL="457200" indent="-457200">
              <a:buFont typeface="Arial" panose="020B0604020202020204" pitchFamily="34" charset="0"/>
              <a:buChar char="•"/>
            </a:pPr>
            <a:r>
              <a:rPr lang="da-DK" dirty="0">
                <a:solidFill>
                  <a:srgbClr val="00B0F0"/>
                </a:solidFill>
                <a:hlinkClick r:id="rId4">
                  <a:extLst>
                    <a:ext uri="{A12FA001-AC4F-418D-AE19-62706E023703}">
                      <ahyp:hlinkClr xmlns:ahyp="http://schemas.microsoft.com/office/drawing/2018/hyperlinkcolor" val="tx"/>
                    </a:ext>
                  </a:extLst>
                </a:hlinkClick>
              </a:rPr>
              <a:t>https://jwp.io/s/t4dovR0t</a:t>
            </a:r>
            <a:endParaRPr lang="da-DK" dirty="0">
              <a:solidFill>
                <a:srgbClr val="00B0F0"/>
              </a:solidFill>
            </a:endParaRPr>
          </a:p>
        </p:txBody>
      </p:sp>
      <p:pic>
        <p:nvPicPr>
          <p:cNvPr id="16" name="Pladsholder til billede 15" descr="Et billede, der indeholder tekst, kort&#10;&#10;Automatisk genereret beskrivelse">
            <a:extLst>
              <a:ext uri="{FF2B5EF4-FFF2-40B4-BE49-F238E27FC236}">
                <a16:creationId xmlns:a16="http://schemas.microsoft.com/office/drawing/2014/main" id="{C3AC1415-87DE-42B9-9B8A-C39000995EF9}"/>
              </a:ext>
            </a:extLst>
          </p:cNvPr>
          <p:cNvPicPr>
            <a:picLocks noGrp="1" noChangeAspect="1"/>
          </p:cNvPicPr>
          <p:nvPr>
            <p:ph type="pic" sz="quarter" idx="12"/>
          </p:nvPr>
        </p:nvPicPr>
        <p:blipFill>
          <a:blip r:embed="rId5"/>
          <a:srcRect t="3557" b="3557"/>
          <a:stretch>
            <a:fillRect/>
          </a:stretch>
        </p:blipFill>
        <p:spPr>
          <a:xfrm>
            <a:off x="6157413" y="819397"/>
            <a:ext cx="5353269" cy="5353269"/>
          </a:xfrm>
        </p:spPr>
      </p:pic>
      <p:sp>
        <p:nvSpPr>
          <p:cNvPr id="18" name="Pladsholder til indhold 17">
            <a:extLst>
              <a:ext uri="{FF2B5EF4-FFF2-40B4-BE49-F238E27FC236}">
                <a16:creationId xmlns:a16="http://schemas.microsoft.com/office/drawing/2014/main" id="{476F3002-31D9-4D9D-B457-5387E124F0C6}"/>
              </a:ext>
            </a:extLst>
          </p:cNvPr>
          <p:cNvSpPr>
            <a:spLocks noGrp="1"/>
          </p:cNvSpPr>
          <p:nvPr>
            <p:ph sz="quarter" idx="10"/>
          </p:nvPr>
        </p:nvSpPr>
        <p:spPr>
          <a:xfrm>
            <a:off x="530444" y="1087693"/>
            <a:ext cx="5809128" cy="1266039"/>
          </a:xfrm>
        </p:spPr>
        <p:txBody>
          <a:bodyPr/>
          <a:lstStyle/>
          <a:p>
            <a:r>
              <a:rPr lang="da-DK" dirty="0"/>
              <a:t>Læs og se mere</a:t>
            </a:r>
          </a:p>
        </p:txBody>
      </p:sp>
    </p:spTree>
    <p:custDataLst>
      <p:tags r:id="rId1"/>
    </p:custDataLst>
    <p:extLst>
      <p:ext uri="{BB962C8B-B14F-4D97-AF65-F5344CB8AC3E}">
        <p14:creationId xmlns:p14="http://schemas.microsoft.com/office/powerpoint/2010/main" val="79256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8"/>
            <a:ext cx="10571709" cy="550862"/>
          </a:xfrm>
        </p:spPr>
        <p:txBody>
          <a:bodyPr/>
          <a:lstStyle/>
          <a:p>
            <a:pPr marL="342900" indent="-342900">
              <a:buFont typeface="Arial" panose="020B0604020202020204" pitchFamily="34" charset="0"/>
              <a:buChar char="•"/>
            </a:pPr>
            <a:r>
              <a:rPr lang="da-DK" sz="2400" dirty="0"/>
              <a:t>Notér score, som du plejer – enten som slag eller en streg</a:t>
            </a:r>
          </a:p>
          <a:p>
            <a:pPr marL="342900" indent="-342900">
              <a:buFont typeface="Arial" panose="020B0604020202020204" pitchFamily="34" charset="0"/>
              <a:buChar char="•"/>
            </a:pPr>
            <a:r>
              <a:rPr lang="da-DK" sz="2400" dirty="0" err="1"/>
              <a:t>Golfbox</a:t>
            </a:r>
            <a:r>
              <a:rPr lang="da-DK" sz="2400" dirty="0"/>
              <a:t> beregner din score til handicapformål, når den indtastes</a:t>
            </a:r>
          </a:p>
          <a:p>
            <a:pPr marL="342900" indent="-342900">
              <a:buFont typeface="Arial" panose="020B0604020202020204" pitchFamily="34" charset="0"/>
              <a:buChar char="•"/>
            </a:pPr>
            <a:r>
              <a:rPr lang="da-DK" sz="2400" dirty="0"/>
              <a:t>Tællende scores:</a:t>
            </a:r>
          </a:p>
          <a:p>
            <a:pPr marL="1028700" lvl="1" indent="-342900"/>
            <a:r>
              <a:rPr lang="da-DK" dirty="0">
                <a:solidFill>
                  <a:schemeClr val="tx1"/>
                </a:solidFill>
                <a:latin typeface="Arial (null)"/>
              </a:rPr>
              <a:t>Der er ikke længere </a:t>
            </a:r>
            <a:r>
              <a:rPr lang="da-DK" dirty="0" err="1">
                <a:solidFill>
                  <a:schemeClr val="tx1"/>
                </a:solidFill>
                <a:latin typeface="Arial (null)"/>
              </a:rPr>
              <a:t>forudregistrering</a:t>
            </a:r>
            <a:r>
              <a:rPr lang="da-DK" dirty="0">
                <a:solidFill>
                  <a:schemeClr val="tx1"/>
                </a:solidFill>
                <a:latin typeface="Arial (null)"/>
              </a:rPr>
              <a:t> af EDS</a:t>
            </a:r>
          </a:p>
          <a:p>
            <a:pPr marL="1028700" lvl="1" indent="-342900"/>
            <a:r>
              <a:rPr lang="da-DK" dirty="0">
                <a:solidFill>
                  <a:schemeClr val="tx1"/>
                </a:solidFill>
                <a:latin typeface="Arial (null)"/>
              </a:rPr>
              <a:t>Alle runder (private/turnering) er som udgangspunkt tællende</a:t>
            </a:r>
          </a:p>
          <a:p>
            <a:pPr marL="1028700" lvl="1" indent="-342900"/>
            <a:r>
              <a:rPr lang="da-DK" dirty="0">
                <a:solidFill>
                  <a:schemeClr val="tx1"/>
                </a:solidFill>
                <a:latin typeface="Arial (null)"/>
              </a:rPr>
              <a:t>9 eller 18 hullers slagspil / slagspil maksimum / </a:t>
            </a:r>
            <a:r>
              <a:rPr lang="da-DK" dirty="0" err="1">
                <a:solidFill>
                  <a:schemeClr val="tx1"/>
                </a:solidFill>
                <a:latin typeface="Arial (null)"/>
              </a:rPr>
              <a:t>stableford</a:t>
            </a:r>
            <a:endParaRPr lang="da-DK" dirty="0">
              <a:solidFill>
                <a:schemeClr val="tx1"/>
              </a:solidFill>
              <a:latin typeface="Arial (null)"/>
            </a:endParaRPr>
          </a:p>
          <a:p>
            <a:pPr marL="1028700" lvl="1" indent="-342900"/>
            <a:r>
              <a:rPr lang="da-DK" dirty="0">
                <a:solidFill>
                  <a:schemeClr val="tx1"/>
                </a:solidFill>
                <a:latin typeface="Arial (null)"/>
              </a:rPr>
              <a:t>Alle spillere kan spille tællende 9 eller 18 hullers runder</a:t>
            </a:r>
          </a:p>
          <a:p>
            <a:pPr marL="1028700" lvl="1" indent="-342900"/>
            <a:r>
              <a:rPr lang="da-DK" dirty="0">
                <a:solidFill>
                  <a:schemeClr val="tx1"/>
                </a:solidFill>
                <a:latin typeface="Arial (null)"/>
              </a:rPr>
              <a:t>Alle spillere kan spille tællende private runder (og turneringsrunder)</a:t>
            </a:r>
          </a:p>
          <a:p>
            <a:pPr marL="1028700" lvl="1" indent="-342900"/>
            <a:r>
              <a:rPr lang="da-DK" dirty="0">
                <a:solidFill>
                  <a:schemeClr val="tx1"/>
                </a:solidFill>
                <a:latin typeface="Arial (null)"/>
              </a:rPr>
              <a:t>Spillet efter Golfreglerne</a:t>
            </a:r>
          </a:p>
          <a:p>
            <a:pPr marL="1028700" lvl="1" indent="-342900"/>
            <a:r>
              <a:rPr lang="da-DK" dirty="0">
                <a:solidFill>
                  <a:schemeClr val="tx1"/>
                </a:solidFill>
                <a:latin typeface="Arial (null)"/>
              </a:rPr>
              <a:t>Godkendt af markør</a:t>
            </a:r>
          </a:p>
          <a:p>
            <a:pPr marL="1028700" lvl="1" indent="-342900"/>
            <a:endParaRPr lang="da-DK" dirty="0">
              <a:solidFill>
                <a:schemeClr val="tx1"/>
              </a:solidFill>
              <a:latin typeface="Arial (null)"/>
            </a:endParaRPr>
          </a:p>
        </p:txBody>
      </p:sp>
      <p:pic>
        <p:nvPicPr>
          <p:cNvPr id="7" name="Billede 6">
            <a:extLst>
              <a:ext uri="{FF2B5EF4-FFF2-40B4-BE49-F238E27FC236}">
                <a16:creationId xmlns:a16="http://schemas.microsoft.com/office/drawing/2014/main" id="{1268FB25-79ED-4445-9577-D95BFA2F5D0C}"/>
              </a:ext>
            </a:extLst>
          </p:cNvPr>
          <p:cNvPicPr>
            <a:picLocks noChangeAspect="1"/>
          </p:cNvPicPr>
          <p:nvPr/>
        </p:nvPicPr>
        <p:blipFill>
          <a:blip r:embed="rId4"/>
          <a:srcRect/>
          <a:stretch/>
        </p:blipFill>
        <p:spPr>
          <a:xfrm>
            <a:off x="1090127" y="399164"/>
            <a:ext cx="10011746" cy="1045028"/>
          </a:xfrm>
          <a:prstGeom prst="rect">
            <a:avLst/>
          </a:prstGeom>
        </p:spPr>
      </p:pic>
    </p:spTree>
    <p:custDataLst>
      <p:tags r:id="rId1"/>
    </p:custDataLst>
    <p:extLst>
      <p:ext uri="{BB962C8B-B14F-4D97-AF65-F5344CB8AC3E}">
        <p14:creationId xmlns:p14="http://schemas.microsoft.com/office/powerpoint/2010/main" val="405814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8"/>
            <a:ext cx="10571709" cy="4472070"/>
          </a:xfrm>
        </p:spPr>
        <p:txBody>
          <a:bodyPr/>
          <a:lstStyle/>
          <a:p>
            <a:pPr marL="342900" indent="-342900">
              <a:buFont typeface="Arial" panose="020B0604020202020204" pitchFamily="34" charset="0"/>
              <a:buChar char="•"/>
            </a:pPr>
            <a:r>
              <a:rPr lang="da-DK" sz="2400" dirty="0"/>
              <a:t>Din score justeres efter indtastning til en </a:t>
            </a:r>
            <a:r>
              <a:rPr lang="da-DK" sz="2400" b="1" dirty="0"/>
              <a:t>handicapscore</a:t>
            </a:r>
            <a:r>
              <a:rPr lang="da-DK" sz="2400" dirty="0"/>
              <a:t>, som er:</a:t>
            </a:r>
            <a:endParaRPr lang="da-DK" sz="2400" b="1" dirty="0"/>
          </a:p>
          <a:p>
            <a:pPr marL="1028700" lvl="1" indent="-342900"/>
            <a:r>
              <a:rPr lang="da-DK" dirty="0">
                <a:solidFill>
                  <a:schemeClr val="tx1"/>
                </a:solidFill>
                <a:latin typeface="Arial (null)"/>
              </a:rPr>
              <a:t>Det er det antal slag, der er ”fair” at bruge til handicapformål</a:t>
            </a:r>
          </a:p>
          <a:p>
            <a:pPr marL="342900" indent="-342900">
              <a:buFont typeface="Arial" panose="020B0604020202020204" pitchFamily="34" charset="0"/>
              <a:buChar char="•"/>
            </a:pPr>
            <a:r>
              <a:rPr lang="da-DK" sz="2400" b="1" dirty="0">
                <a:solidFill>
                  <a:schemeClr val="tx1"/>
                </a:solidFill>
                <a:latin typeface="Arial (null)"/>
              </a:rPr>
              <a:t>Fair betyder</a:t>
            </a:r>
            <a:r>
              <a:rPr lang="da-DK" sz="2400" dirty="0">
                <a:solidFill>
                  <a:schemeClr val="tx1"/>
                </a:solidFill>
                <a:latin typeface="Arial (null)"/>
              </a:rPr>
              <a:t>:</a:t>
            </a:r>
          </a:p>
          <a:p>
            <a:pPr marL="1028700" lvl="1" indent="-342900"/>
            <a:r>
              <a:rPr lang="da-DK" dirty="0">
                <a:solidFill>
                  <a:schemeClr val="tx1"/>
                </a:solidFill>
                <a:latin typeface="Arial (null)"/>
              </a:rPr>
              <a:t>Det faktiske antal slag, dog maksimum </a:t>
            </a:r>
            <a:r>
              <a:rPr lang="da-DK" b="1" dirty="0">
                <a:solidFill>
                  <a:schemeClr val="tx1"/>
                </a:solidFill>
                <a:latin typeface="Arial (null)"/>
              </a:rPr>
              <a:t>Din Dobbelt </a:t>
            </a:r>
            <a:r>
              <a:rPr lang="da-DK" b="1" dirty="0" err="1">
                <a:solidFill>
                  <a:schemeClr val="tx1"/>
                </a:solidFill>
                <a:latin typeface="Arial (null)"/>
              </a:rPr>
              <a:t>Bogey</a:t>
            </a:r>
            <a:r>
              <a:rPr lang="da-DK" b="1" dirty="0">
                <a:solidFill>
                  <a:schemeClr val="tx1"/>
                </a:solidFill>
                <a:latin typeface="Arial (null)"/>
              </a:rPr>
              <a:t> </a:t>
            </a:r>
            <a:r>
              <a:rPr lang="da-DK" dirty="0">
                <a:solidFill>
                  <a:schemeClr val="tx1"/>
                </a:solidFill>
                <a:latin typeface="Arial (null)"/>
              </a:rPr>
              <a:t>(DDB)</a:t>
            </a:r>
          </a:p>
          <a:p>
            <a:pPr marL="1485900" lvl="2" indent="-342900"/>
            <a:r>
              <a:rPr lang="da-DK" sz="2400" dirty="0">
                <a:solidFill>
                  <a:schemeClr val="tx1"/>
                </a:solidFill>
                <a:latin typeface="Arial (null)"/>
              </a:rPr>
              <a:t>Din Par er banens Par plus dine handicapslag på hullet, så…</a:t>
            </a:r>
          </a:p>
          <a:p>
            <a:pPr marL="1485900" lvl="2" indent="-342900"/>
            <a:r>
              <a:rPr lang="da-DK" sz="2400" dirty="0">
                <a:solidFill>
                  <a:schemeClr val="tx1"/>
                </a:solidFill>
                <a:latin typeface="Arial (null)"/>
              </a:rPr>
              <a:t>DDB er 2 slag over Din par, svarende til en streg og altså maksimum til handicapberegning</a:t>
            </a:r>
          </a:p>
          <a:p>
            <a:pPr marL="342900" indent="-342900">
              <a:buFont typeface="Arial" panose="020B0604020202020204" pitchFamily="34" charset="0"/>
              <a:buChar char="•"/>
            </a:pPr>
            <a:r>
              <a:rPr lang="da-DK" sz="2400" dirty="0"/>
              <a:t>Lad os se på et scorekort – og handicapscoren</a:t>
            </a:r>
          </a:p>
        </p:txBody>
      </p:sp>
      <p:pic>
        <p:nvPicPr>
          <p:cNvPr id="7" name="Billede 6">
            <a:extLst>
              <a:ext uri="{FF2B5EF4-FFF2-40B4-BE49-F238E27FC236}">
                <a16:creationId xmlns:a16="http://schemas.microsoft.com/office/drawing/2014/main" id="{1268FB25-79ED-4445-9577-D95BFA2F5D0C}"/>
              </a:ext>
            </a:extLst>
          </p:cNvPr>
          <p:cNvPicPr>
            <a:picLocks noChangeAspect="1"/>
          </p:cNvPicPr>
          <p:nvPr/>
        </p:nvPicPr>
        <p:blipFill>
          <a:blip r:embed="rId4"/>
          <a:srcRect/>
          <a:stretch/>
        </p:blipFill>
        <p:spPr>
          <a:xfrm>
            <a:off x="1090127" y="423441"/>
            <a:ext cx="10011746" cy="996474"/>
          </a:xfrm>
          <a:prstGeom prst="rect">
            <a:avLst/>
          </a:prstGeom>
        </p:spPr>
      </p:pic>
    </p:spTree>
    <p:custDataLst>
      <p:tags r:id="rId1"/>
    </p:custDataLst>
    <p:extLst>
      <p:ext uri="{BB962C8B-B14F-4D97-AF65-F5344CB8AC3E}">
        <p14:creationId xmlns:p14="http://schemas.microsoft.com/office/powerpoint/2010/main" val="252183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73D5C1E4-1C1A-456C-8447-C3E1024F5CDE}"/>
              </a:ext>
            </a:extLst>
          </p:cNvPr>
          <p:cNvPicPr>
            <a:picLocks noChangeAspect="1"/>
          </p:cNvPicPr>
          <p:nvPr/>
        </p:nvPicPr>
        <p:blipFill>
          <a:blip r:embed="rId4"/>
          <a:stretch>
            <a:fillRect/>
          </a:stretch>
        </p:blipFill>
        <p:spPr>
          <a:xfrm>
            <a:off x="581815" y="463137"/>
            <a:ext cx="6495190" cy="5533901"/>
          </a:xfrm>
          <a:prstGeom prst="rect">
            <a:avLst/>
          </a:prstGeom>
        </p:spPr>
      </p:pic>
      <p:sp>
        <p:nvSpPr>
          <p:cNvPr id="9" name="Rektangel 8">
            <a:extLst>
              <a:ext uri="{FF2B5EF4-FFF2-40B4-BE49-F238E27FC236}">
                <a16:creationId xmlns:a16="http://schemas.microsoft.com/office/drawing/2014/main" id="{0E04AD0D-D09E-4F76-BF74-0093DA14E9C6}"/>
              </a:ext>
            </a:extLst>
          </p:cNvPr>
          <p:cNvSpPr/>
          <p:nvPr/>
        </p:nvSpPr>
        <p:spPr>
          <a:xfrm>
            <a:off x="4263241" y="3429000"/>
            <a:ext cx="2813763" cy="1900052"/>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0" name="Pladsholder til indhold 3">
            <a:extLst>
              <a:ext uri="{FF2B5EF4-FFF2-40B4-BE49-F238E27FC236}">
                <a16:creationId xmlns:a16="http://schemas.microsoft.com/office/drawing/2014/main" id="{03E18CE4-6532-4708-A6D9-225A5CAA4F2F}"/>
              </a:ext>
            </a:extLst>
          </p:cNvPr>
          <p:cNvSpPr txBox="1">
            <a:spLocks/>
          </p:cNvSpPr>
          <p:nvPr/>
        </p:nvSpPr>
        <p:spPr>
          <a:xfrm>
            <a:off x="6868969" y="463136"/>
            <a:ext cx="5005873" cy="57892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nul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da-DK" sz="2200" dirty="0"/>
              <a:t>MAX findes ikke på scorekortet, men er indsat for at vise, hvornår man kan samle op og får 0 point. Det svarer også til DDB.</a:t>
            </a:r>
          </a:p>
          <a:p>
            <a:pPr marL="342900" indent="-342900">
              <a:buFont typeface="Arial" panose="020B0604020202020204" pitchFamily="34" charset="0"/>
              <a:buChar char="•"/>
            </a:pPr>
            <a:r>
              <a:rPr lang="da-DK" sz="2200" dirty="0"/>
              <a:t>Hvis faktisk score er under eller lig med MAX, bruges faktisk score til handicap.</a:t>
            </a:r>
          </a:p>
          <a:p>
            <a:pPr marL="342900" indent="-342900">
              <a:buFont typeface="Arial" panose="020B0604020202020204" pitchFamily="34" charset="0"/>
              <a:buChar char="•"/>
            </a:pPr>
            <a:r>
              <a:rPr lang="da-DK" sz="2200" dirty="0"/>
              <a:t>Ved højere bruges MAX</a:t>
            </a:r>
          </a:p>
          <a:p>
            <a:pPr marL="342900" indent="-342900">
              <a:buFont typeface="Arial" panose="020B0604020202020204" pitchFamily="34" charset="0"/>
              <a:buChar char="•"/>
            </a:pPr>
            <a:r>
              <a:rPr lang="da-DK" sz="2200" dirty="0"/>
              <a:t>Læg i øvrigt mærke til, hvor nemt det er at udregne point fra MAX:</a:t>
            </a:r>
          </a:p>
          <a:p>
            <a:pPr marL="1028700" lvl="1" indent="-342900"/>
            <a:r>
              <a:rPr lang="da-DK" sz="2200" dirty="0">
                <a:solidFill>
                  <a:schemeClr val="tx1"/>
                </a:solidFill>
                <a:latin typeface="Arial (null)"/>
              </a:rPr>
              <a:t>Max – slag = point (7-5 = 2)</a:t>
            </a:r>
          </a:p>
          <a:p>
            <a:pPr marL="1028700" lvl="1" indent="-342900"/>
            <a:r>
              <a:rPr lang="da-DK" sz="2200" dirty="0">
                <a:solidFill>
                  <a:schemeClr val="tx1"/>
                </a:solidFill>
                <a:latin typeface="Arial (null)"/>
              </a:rPr>
              <a:t>I stedet for 4+1 = 5 = 2 point, </a:t>
            </a:r>
            <a:br>
              <a:rPr lang="da-DK" sz="2200" dirty="0">
                <a:solidFill>
                  <a:schemeClr val="tx1"/>
                </a:solidFill>
                <a:latin typeface="Arial (null)"/>
              </a:rPr>
            </a:br>
            <a:r>
              <a:rPr lang="da-DK" sz="2200" dirty="0">
                <a:solidFill>
                  <a:schemeClr val="tx1"/>
                </a:solidFill>
                <a:latin typeface="Arial (null)"/>
              </a:rPr>
              <a:t>1 bedre er 3 point, 1 værre er 1 point…</a:t>
            </a:r>
          </a:p>
        </p:txBody>
      </p:sp>
      <p:sp>
        <p:nvSpPr>
          <p:cNvPr id="11" name="Ellipse 10">
            <a:extLst>
              <a:ext uri="{FF2B5EF4-FFF2-40B4-BE49-F238E27FC236}">
                <a16:creationId xmlns:a16="http://schemas.microsoft.com/office/drawing/2014/main" id="{D0505399-5CA6-4A5A-ADA8-5D75E7696EB1}"/>
              </a:ext>
            </a:extLst>
          </p:cNvPr>
          <p:cNvSpPr/>
          <p:nvPr/>
        </p:nvSpPr>
        <p:spPr>
          <a:xfrm>
            <a:off x="1804086" y="1037968"/>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ADF56133-4D29-4A59-9EFC-288E74E91444}"/>
              </a:ext>
            </a:extLst>
          </p:cNvPr>
          <p:cNvPicPr>
            <a:picLocks noChangeAspect="1"/>
          </p:cNvPicPr>
          <p:nvPr/>
        </p:nvPicPr>
        <p:blipFill>
          <a:blip r:embed="rId5"/>
          <a:srcRect/>
          <a:stretch/>
        </p:blipFill>
        <p:spPr>
          <a:xfrm>
            <a:off x="6972987" y="5946054"/>
            <a:ext cx="5005873" cy="498237"/>
          </a:xfrm>
          <a:prstGeom prst="rect">
            <a:avLst/>
          </a:prstGeom>
        </p:spPr>
      </p:pic>
      <p:sp>
        <p:nvSpPr>
          <p:cNvPr id="7" name="Ellipse 6">
            <a:extLst>
              <a:ext uri="{FF2B5EF4-FFF2-40B4-BE49-F238E27FC236}">
                <a16:creationId xmlns:a16="http://schemas.microsoft.com/office/drawing/2014/main" id="{A757861C-2680-4097-980F-D97E591E3C95}"/>
              </a:ext>
            </a:extLst>
          </p:cNvPr>
          <p:cNvSpPr/>
          <p:nvPr/>
        </p:nvSpPr>
        <p:spPr>
          <a:xfrm>
            <a:off x="2322054" y="2330250"/>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C1CD9FDB-0438-422F-9E51-3237427A6AFC}"/>
              </a:ext>
            </a:extLst>
          </p:cNvPr>
          <p:cNvSpPr/>
          <p:nvPr/>
        </p:nvSpPr>
        <p:spPr>
          <a:xfrm>
            <a:off x="3426370" y="2330250"/>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3" name="Ellipse 12">
            <a:extLst>
              <a:ext uri="{FF2B5EF4-FFF2-40B4-BE49-F238E27FC236}">
                <a16:creationId xmlns:a16="http://schemas.microsoft.com/office/drawing/2014/main" id="{7B455903-30A9-4824-81F6-139869E74E6E}"/>
              </a:ext>
            </a:extLst>
          </p:cNvPr>
          <p:cNvSpPr/>
          <p:nvPr/>
        </p:nvSpPr>
        <p:spPr>
          <a:xfrm>
            <a:off x="2304536" y="4040661"/>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4" name="Ellipse 13">
            <a:extLst>
              <a:ext uri="{FF2B5EF4-FFF2-40B4-BE49-F238E27FC236}">
                <a16:creationId xmlns:a16="http://schemas.microsoft.com/office/drawing/2014/main" id="{E7D1D8BB-71A0-4269-A3B5-6EFD9F791991}"/>
              </a:ext>
            </a:extLst>
          </p:cNvPr>
          <p:cNvSpPr/>
          <p:nvPr/>
        </p:nvSpPr>
        <p:spPr>
          <a:xfrm>
            <a:off x="3426370" y="4040661"/>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2" name="Rektangel 1">
            <a:extLst>
              <a:ext uri="{FF2B5EF4-FFF2-40B4-BE49-F238E27FC236}">
                <a16:creationId xmlns:a16="http://schemas.microsoft.com/office/drawing/2014/main" id="{741F95E7-3C55-4871-84FA-A7F68C2A266B}"/>
              </a:ext>
            </a:extLst>
          </p:cNvPr>
          <p:cNvSpPr/>
          <p:nvPr/>
        </p:nvSpPr>
        <p:spPr>
          <a:xfrm>
            <a:off x="2010992" y="2607276"/>
            <a:ext cx="1464806" cy="391408"/>
          </a:xfrm>
          <a:prstGeom prst="rect">
            <a:avLst/>
          </a:prstGeom>
          <a:noFill/>
          <a:ln w="5715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Tree>
    <p:custDataLst>
      <p:tags r:id="rId1"/>
    </p:custDataLst>
    <p:extLst>
      <p:ext uri="{BB962C8B-B14F-4D97-AF65-F5344CB8AC3E}">
        <p14:creationId xmlns:p14="http://schemas.microsoft.com/office/powerpoint/2010/main" val="19785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7" grpId="0" animBg="1"/>
      <p:bldP spid="8" grpId="0" animBg="1"/>
      <p:bldP spid="13" grpId="0" animBg="1"/>
      <p:bldP spid="14"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73D5C1E4-1C1A-456C-8447-C3E1024F5CDE}"/>
              </a:ext>
            </a:extLst>
          </p:cNvPr>
          <p:cNvPicPr>
            <a:picLocks noChangeAspect="1"/>
          </p:cNvPicPr>
          <p:nvPr/>
        </p:nvPicPr>
        <p:blipFill>
          <a:blip r:embed="rId4"/>
          <a:stretch>
            <a:fillRect/>
          </a:stretch>
        </p:blipFill>
        <p:spPr>
          <a:xfrm>
            <a:off x="581815" y="463137"/>
            <a:ext cx="5386824" cy="4589573"/>
          </a:xfrm>
          <a:prstGeom prst="rect">
            <a:avLst/>
          </a:prstGeom>
        </p:spPr>
      </p:pic>
      <p:sp>
        <p:nvSpPr>
          <p:cNvPr id="11" name="Ellipse 10">
            <a:extLst>
              <a:ext uri="{FF2B5EF4-FFF2-40B4-BE49-F238E27FC236}">
                <a16:creationId xmlns:a16="http://schemas.microsoft.com/office/drawing/2014/main" id="{D0505399-5CA6-4A5A-ADA8-5D75E7696EB1}"/>
              </a:ext>
            </a:extLst>
          </p:cNvPr>
          <p:cNvSpPr/>
          <p:nvPr/>
        </p:nvSpPr>
        <p:spPr>
          <a:xfrm>
            <a:off x="1530953" y="917370"/>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3" name="Ellipse 12">
            <a:extLst>
              <a:ext uri="{FF2B5EF4-FFF2-40B4-BE49-F238E27FC236}">
                <a16:creationId xmlns:a16="http://schemas.microsoft.com/office/drawing/2014/main" id="{A636BDF4-44FB-4A1D-AAC9-F451A70CD3A0}"/>
              </a:ext>
            </a:extLst>
          </p:cNvPr>
          <p:cNvSpPr/>
          <p:nvPr/>
        </p:nvSpPr>
        <p:spPr>
          <a:xfrm>
            <a:off x="1945868" y="3316266"/>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pic>
        <p:nvPicPr>
          <p:cNvPr id="3" name="Billede 2" descr="Et billede, der indeholder tekst&#10;&#10;Automatisk genereret beskrivelse">
            <a:extLst>
              <a:ext uri="{FF2B5EF4-FFF2-40B4-BE49-F238E27FC236}">
                <a16:creationId xmlns:a16="http://schemas.microsoft.com/office/drawing/2014/main" id="{E10C5B44-76CC-4B78-A477-C4B752D13B1D}"/>
              </a:ext>
            </a:extLst>
          </p:cNvPr>
          <p:cNvPicPr>
            <a:picLocks noChangeAspect="1"/>
          </p:cNvPicPr>
          <p:nvPr/>
        </p:nvPicPr>
        <p:blipFill>
          <a:blip r:embed="rId5"/>
          <a:stretch>
            <a:fillRect/>
          </a:stretch>
        </p:blipFill>
        <p:spPr>
          <a:xfrm>
            <a:off x="6095999" y="460549"/>
            <a:ext cx="5816125" cy="5272986"/>
          </a:xfrm>
          <a:prstGeom prst="rect">
            <a:avLst/>
          </a:prstGeom>
        </p:spPr>
      </p:pic>
      <p:sp>
        <p:nvSpPr>
          <p:cNvPr id="9" name="Pladsholder til indhold 3">
            <a:extLst>
              <a:ext uri="{FF2B5EF4-FFF2-40B4-BE49-F238E27FC236}">
                <a16:creationId xmlns:a16="http://schemas.microsoft.com/office/drawing/2014/main" id="{2B85C8E4-E6BA-4D1E-82F0-A142AF963A63}"/>
              </a:ext>
            </a:extLst>
          </p:cNvPr>
          <p:cNvSpPr txBox="1">
            <a:spLocks/>
          </p:cNvSpPr>
          <p:nvPr/>
        </p:nvSpPr>
        <p:spPr>
          <a:xfrm>
            <a:off x="581815" y="5202191"/>
            <a:ext cx="5386824" cy="10073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nul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a:t>Hvis du vil, kan Handicapscoren også beregnes ud fra point:</a:t>
            </a:r>
          </a:p>
          <a:p>
            <a:r>
              <a:rPr lang="da-DK" sz="1800" dirty="0"/>
              <a:t>Formel: Par + handicapslag - (point - 36)</a:t>
            </a:r>
          </a:p>
          <a:p>
            <a:r>
              <a:rPr lang="da-DK" sz="1800" dirty="0"/>
              <a:t>Med tal: </a:t>
            </a:r>
            <a:r>
              <a:rPr lang="da-DK" sz="1800" b="1" dirty="0"/>
              <a:t>72 + 16 + 2 = 90</a:t>
            </a:r>
            <a:endParaRPr lang="da-DK" sz="1800" b="1" dirty="0">
              <a:solidFill>
                <a:schemeClr val="tx1"/>
              </a:solidFill>
            </a:endParaRPr>
          </a:p>
        </p:txBody>
      </p:sp>
      <p:sp>
        <p:nvSpPr>
          <p:cNvPr id="14" name="Ellipse 13">
            <a:extLst>
              <a:ext uri="{FF2B5EF4-FFF2-40B4-BE49-F238E27FC236}">
                <a16:creationId xmlns:a16="http://schemas.microsoft.com/office/drawing/2014/main" id="{C5B6B8FB-059D-4DF2-AE9C-BFBDF25C0A02}"/>
              </a:ext>
            </a:extLst>
          </p:cNvPr>
          <p:cNvSpPr/>
          <p:nvPr/>
        </p:nvSpPr>
        <p:spPr>
          <a:xfrm>
            <a:off x="7789491" y="2171731"/>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0CC1E111-88F8-451E-91E4-C9C01249260D}"/>
              </a:ext>
            </a:extLst>
          </p:cNvPr>
          <p:cNvSpPr/>
          <p:nvPr/>
        </p:nvSpPr>
        <p:spPr>
          <a:xfrm>
            <a:off x="8001002" y="4581225"/>
            <a:ext cx="877330" cy="889686"/>
          </a:xfrm>
          <a:prstGeom prst="ellipse">
            <a:avLst/>
          </a:prstGeom>
          <a:solidFill>
            <a:srgbClr val="00B050">
              <a:alpha val="4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400310CA-50E7-4CBD-BAC0-4ABF3E13CAF3}"/>
              </a:ext>
            </a:extLst>
          </p:cNvPr>
          <p:cNvPicPr>
            <a:picLocks noChangeAspect="1"/>
          </p:cNvPicPr>
          <p:nvPr/>
        </p:nvPicPr>
        <p:blipFill>
          <a:blip r:embed="rId6"/>
          <a:srcRect/>
          <a:stretch/>
        </p:blipFill>
        <p:spPr>
          <a:xfrm>
            <a:off x="6972987" y="5946054"/>
            <a:ext cx="5005873" cy="498237"/>
          </a:xfrm>
          <a:prstGeom prst="rect">
            <a:avLst/>
          </a:prstGeom>
        </p:spPr>
      </p:pic>
      <p:pic>
        <p:nvPicPr>
          <p:cNvPr id="4" name="Grafik 3" descr="Smilende ansigt uden udfyldning">
            <a:extLst>
              <a:ext uri="{FF2B5EF4-FFF2-40B4-BE49-F238E27FC236}">
                <a16:creationId xmlns:a16="http://schemas.microsoft.com/office/drawing/2014/main" id="{79ADC648-E7DB-44DE-B560-3D9FCA4770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929" y="5228468"/>
            <a:ext cx="484886" cy="484886"/>
          </a:xfrm>
          <a:prstGeom prst="rect">
            <a:avLst/>
          </a:prstGeom>
        </p:spPr>
      </p:pic>
    </p:spTree>
    <p:custDataLst>
      <p:tags r:id="rId1"/>
    </p:custDataLst>
    <p:extLst>
      <p:ext uri="{BB962C8B-B14F-4D97-AF65-F5344CB8AC3E}">
        <p14:creationId xmlns:p14="http://schemas.microsoft.com/office/powerpoint/2010/main" val="152050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8"/>
            <a:ext cx="10571709" cy="550862"/>
          </a:xfrm>
        </p:spPr>
        <p:txBody>
          <a:bodyPr/>
          <a:lstStyle/>
          <a:p>
            <a:pPr marL="342900" indent="-342900">
              <a:buFont typeface="Arial" panose="020B0604020202020204" pitchFamily="34" charset="0"/>
              <a:buChar char="•"/>
            </a:pPr>
            <a:r>
              <a:rPr lang="da-DK" sz="2400" dirty="0"/>
              <a:t>Handicapscoren bruges nu til at beregne rundens </a:t>
            </a:r>
            <a:r>
              <a:rPr lang="da-DK" sz="2400" b="1" dirty="0"/>
              <a:t>Handicapresultat</a:t>
            </a:r>
          </a:p>
          <a:p>
            <a:pPr marL="342900" indent="-342900">
              <a:buFont typeface="Arial" panose="020B0604020202020204" pitchFamily="34" charset="0"/>
              <a:buChar char="•"/>
            </a:pPr>
            <a:r>
              <a:rPr lang="da-DK" sz="2400" dirty="0">
                <a:solidFill>
                  <a:schemeClr val="tx1"/>
                </a:solidFill>
                <a:latin typeface="Arial (null)"/>
              </a:rPr>
              <a:t>Det er det Handicap, du har spillet til på dagen, når der er taget højde for Course Rating og </a:t>
            </a:r>
            <a:r>
              <a:rPr lang="da-DK" sz="2400" dirty="0" err="1">
                <a:solidFill>
                  <a:schemeClr val="tx1"/>
                </a:solidFill>
                <a:latin typeface="Arial (null)"/>
              </a:rPr>
              <a:t>Slope</a:t>
            </a:r>
            <a:r>
              <a:rPr lang="da-DK" sz="2400" dirty="0">
                <a:solidFill>
                  <a:schemeClr val="tx1"/>
                </a:solidFill>
                <a:latin typeface="Arial (null)"/>
              </a:rPr>
              <a:t>.</a:t>
            </a:r>
          </a:p>
          <a:p>
            <a:pPr marL="342900" indent="-342900">
              <a:buFont typeface="Arial" panose="020B0604020202020204" pitchFamily="34" charset="0"/>
              <a:buChar char="•"/>
            </a:pPr>
            <a:r>
              <a:rPr lang="da-DK" sz="2400" dirty="0"/>
              <a:t>Handicapresultatet indsættes i dit scorearkiv og er med til løbende at justere dit Handicap.</a:t>
            </a:r>
          </a:p>
          <a:p>
            <a:pPr marL="342900" indent="-342900">
              <a:buFont typeface="Arial" panose="020B0604020202020204" pitchFamily="34" charset="0"/>
              <a:buChar char="•"/>
            </a:pPr>
            <a:r>
              <a:rPr lang="da-DK" sz="2400" dirty="0">
                <a:solidFill>
                  <a:schemeClr val="tx1"/>
                </a:solidFill>
                <a:latin typeface="Arial (null)"/>
              </a:rPr>
              <a:t>Det beregnes hver gang, der kommer en ny score ind.</a:t>
            </a:r>
          </a:p>
          <a:p>
            <a:pPr marL="342900" indent="-342900">
              <a:buFont typeface="Arial" panose="020B0604020202020204" pitchFamily="34" charset="0"/>
              <a:buChar char="•"/>
            </a:pPr>
            <a:r>
              <a:rPr lang="da-DK" sz="2400" dirty="0"/>
              <a:t>Og et gennemsnitssystem behøver mange scores for at blive retvisende.</a:t>
            </a:r>
          </a:p>
          <a:p>
            <a:pPr marL="342900" indent="-342900">
              <a:buFont typeface="Arial" panose="020B0604020202020204" pitchFamily="34" charset="0"/>
              <a:buChar char="•"/>
            </a:pPr>
            <a:r>
              <a:rPr lang="da-DK" sz="2400" dirty="0">
                <a:solidFill>
                  <a:schemeClr val="tx1"/>
                </a:solidFill>
                <a:latin typeface="Arial (null)"/>
              </a:rPr>
              <a:t>Derfor bør alle scores – høje som lave – indtastes, når der er spillet en runde.</a:t>
            </a:r>
            <a:endParaRPr lang="da-DK" dirty="0">
              <a:solidFill>
                <a:schemeClr val="tx1"/>
              </a:solidFill>
              <a:latin typeface="Arial (null)"/>
            </a:endParaRPr>
          </a:p>
          <a:p>
            <a:pPr marL="1028700" lvl="1" indent="-342900"/>
            <a:endParaRPr lang="da-DK" dirty="0">
              <a:solidFill>
                <a:schemeClr val="tx1"/>
              </a:solidFill>
              <a:latin typeface="Arial (null)"/>
            </a:endParaRPr>
          </a:p>
        </p:txBody>
      </p:sp>
      <p:pic>
        <p:nvPicPr>
          <p:cNvPr id="7" name="Billede 6">
            <a:extLst>
              <a:ext uri="{FF2B5EF4-FFF2-40B4-BE49-F238E27FC236}">
                <a16:creationId xmlns:a16="http://schemas.microsoft.com/office/drawing/2014/main" id="{1268FB25-79ED-4445-9577-D95BFA2F5D0C}"/>
              </a:ext>
            </a:extLst>
          </p:cNvPr>
          <p:cNvPicPr>
            <a:picLocks noChangeAspect="1"/>
          </p:cNvPicPr>
          <p:nvPr/>
        </p:nvPicPr>
        <p:blipFill>
          <a:blip r:embed="rId4"/>
          <a:srcRect/>
          <a:stretch/>
        </p:blipFill>
        <p:spPr>
          <a:xfrm>
            <a:off x="1090127" y="432842"/>
            <a:ext cx="10011746" cy="977672"/>
          </a:xfrm>
          <a:prstGeom prst="rect">
            <a:avLst/>
          </a:prstGeom>
        </p:spPr>
      </p:pic>
      <p:pic>
        <p:nvPicPr>
          <p:cNvPr id="3" name="Billede 2">
            <a:extLst>
              <a:ext uri="{FF2B5EF4-FFF2-40B4-BE49-F238E27FC236}">
                <a16:creationId xmlns:a16="http://schemas.microsoft.com/office/drawing/2014/main" id="{877197B1-3BFF-4E78-9DF3-93592A2AFC1E}"/>
              </a:ext>
            </a:extLst>
          </p:cNvPr>
          <p:cNvPicPr>
            <a:picLocks noChangeAspect="1"/>
          </p:cNvPicPr>
          <p:nvPr/>
        </p:nvPicPr>
        <p:blipFill>
          <a:blip r:embed="rId5"/>
          <a:stretch>
            <a:fillRect/>
          </a:stretch>
        </p:blipFill>
        <p:spPr>
          <a:xfrm>
            <a:off x="315271" y="5415367"/>
            <a:ext cx="11622122" cy="1009791"/>
          </a:xfrm>
          <a:prstGeom prst="rect">
            <a:avLst/>
          </a:prstGeom>
        </p:spPr>
      </p:pic>
    </p:spTree>
    <p:custDataLst>
      <p:tags r:id="rId1"/>
    </p:custDataLst>
    <p:extLst>
      <p:ext uri="{BB962C8B-B14F-4D97-AF65-F5344CB8AC3E}">
        <p14:creationId xmlns:p14="http://schemas.microsoft.com/office/powerpoint/2010/main" val="122480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7F74C0A-6B8E-4B35-9057-59712BDEF52E}"/>
              </a:ext>
            </a:extLst>
          </p:cNvPr>
          <p:cNvSpPr>
            <a:spLocks noGrp="1"/>
          </p:cNvSpPr>
          <p:nvPr>
            <p:ph sz="quarter" idx="12"/>
          </p:nvPr>
        </p:nvSpPr>
        <p:spPr>
          <a:xfrm>
            <a:off x="840478" y="1679348"/>
            <a:ext cx="10571709" cy="4622598"/>
          </a:xfrm>
        </p:spPr>
        <p:txBody>
          <a:bodyPr/>
          <a:lstStyle/>
          <a:p>
            <a:pPr marL="342900" indent="-342900">
              <a:buFont typeface="Arial" panose="020B0604020202020204" pitchFamily="34" charset="0"/>
              <a:buChar char="•"/>
            </a:pPr>
            <a:r>
              <a:rPr lang="da-DK" sz="2400" dirty="0"/>
              <a:t>Dit Handicap er gennemsnittet af de 8 bedste af de 20 seneste Handicapresultater</a:t>
            </a:r>
          </a:p>
          <a:p>
            <a:pPr marL="342900" indent="-342900">
              <a:buFont typeface="Arial" panose="020B0604020202020204" pitchFamily="34" charset="0"/>
              <a:buChar char="•"/>
            </a:pPr>
            <a:r>
              <a:rPr lang="da-DK" sz="2400" dirty="0">
                <a:solidFill>
                  <a:schemeClr val="tx1"/>
                </a:solidFill>
                <a:latin typeface="Arial (null)"/>
              </a:rPr>
              <a:t>Hvis du har færre end 20 Handicapresultater i dit scorearkiv, bruges en indbygget tabel til beregning. </a:t>
            </a:r>
            <a:r>
              <a:rPr lang="da-DK" sz="2400" b="1" dirty="0">
                <a:solidFill>
                  <a:schemeClr val="tx1"/>
                </a:solidFill>
                <a:latin typeface="Arial (null)"/>
              </a:rPr>
              <a:t>Vi ser tabellen sidst i præsentationen</a:t>
            </a:r>
            <a:r>
              <a:rPr lang="da-DK" sz="2400" dirty="0">
                <a:solidFill>
                  <a:schemeClr val="tx1"/>
                </a:solidFill>
                <a:latin typeface="Arial (null)"/>
              </a:rPr>
              <a:t>.</a:t>
            </a:r>
          </a:p>
          <a:p>
            <a:pPr marL="342900" indent="-342900">
              <a:buFont typeface="Arial" panose="020B0604020202020204" pitchFamily="34" charset="0"/>
              <a:buChar char="•"/>
            </a:pPr>
            <a:r>
              <a:rPr lang="da-DK" sz="2400" dirty="0"/>
              <a:t>Tabellen tager udgangspunkt i antallet af scores, og tager i givet fald et gennemsnit af færre scores ved beregningen af Handicappet.</a:t>
            </a:r>
          </a:p>
          <a:p>
            <a:pPr marL="1028700" lvl="1" indent="-342900"/>
            <a:r>
              <a:rPr lang="da-DK" dirty="0">
                <a:solidFill>
                  <a:schemeClr val="tx1"/>
                </a:solidFill>
                <a:latin typeface="Arial (null)"/>
              </a:rPr>
              <a:t>Eksempel: 9-11 scores – Handicappet er gennemsnit af de 3 bedste</a:t>
            </a:r>
          </a:p>
          <a:p>
            <a:pPr marL="342900" indent="-342900">
              <a:buFont typeface="Arial" panose="020B0604020202020204" pitchFamily="34" charset="0"/>
              <a:buChar char="•"/>
            </a:pPr>
            <a:r>
              <a:rPr lang="da-DK" sz="2400" dirty="0">
                <a:solidFill>
                  <a:schemeClr val="tx1"/>
                </a:solidFill>
                <a:latin typeface="Arial (null)"/>
              </a:rPr>
              <a:t>Som nævnt: Jo flere scores i scorearkivet, jo mere præcist bliver Handicappet.</a:t>
            </a:r>
          </a:p>
          <a:p>
            <a:pPr marL="342900" indent="-342900">
              <a:buFont typeface="Arial" panose="020B0604020202020204" pitchFamily="34" charset="0"/>
              <a:buChar char="•"/>
            </a:pPr>
            <a:r>
              <a:rPr lang="da-DK" sz="2400" dirty="0"/>
              <a:t>Og vi ønsker at have et retvisende Handicap for at kunne spille på fair og lige vilkår mod andre og banen (se noter).</a:t>
            </a:r>
          </a:p>
          <a:p>
            <a:pPr marL="342900" indent="-342900">
              <a:buFont typeface="Arial" panose="020B0604020202020204" pitchFamily="34" charset="0"/>
              <a:buChar char="•"/>
            </a:pPr>
            <a:r>
              <a:rPr lang="da-DK" sz="2400" dirty="0">
                <a:solidFill>
                  <a:schemeClr val="tx1"/>
                </a:solidFill>
                <a:latin typeface="Arial (null)"/>
              </a:rPr>
              <a:t>Lad os se på detaljerne på næste side</a:t>
            </a:r>
            <a:endParaRPr lang="da-DK" dirty="0">
              <a:solidFill>
                <a:schemeClr val="tx1"/>
              </a:solidFill>
              <a:latin typeface="Arial (null)"/>
            </a:endParaRPr>
          </a:p>
        </p:txBody>
      </p:sp>
      <p:pic>
        <p:nvPicPr>
          <p:cNvPr id="7" name="Billede 6">
            <a:extLst>
              <a:ext uri="{FF2B5EF4-FFF2-40B4-BE49-F238E27FC236}">
                <a16:creationId xmlns:a16="http://schemas.microsoft.com/office/drawing/2014/main" id="{1268FB25-79ED-4445-9577-D95BFA2F5D0C}"/>
              </a:ext>
            </a:extLst>
          </p:cNvPr>
          <p:cNvPicPr>
            <a:picLocks noChangeAspect="1"/>
          </p:cNvPicPr>
          <p:nvPr/>
        </p:nvPicPr>
        <p:blipFill>
          <a:blip r:embed="rId4"/>
          <a:srcRect/>
          <a:stretch/>
        </p:blipFill>
        <p:spPr>
          <a:xfrm>
            <a:off x="1137808" y="432842"/>
            <a:ext cx="9916383" cy="977672"/>
          </a:xfrm>
          <a:prstGeom prst="rect">
            <a:avLst/>
          </a:prstGeom>
        </p:spPr>
      </p:pic>
    </p:spTree>
    <p:custDataLst>
      <p:tags r:id="rId1"/>
    </p:custDataLst>
    <p:extLst>
      <p:ext uri="{BB962C8B-B14F-4D97-AF65-F5344CB8AC3E}">
        <p14:creationId xmlns:p14="http://schemas.microsoft.com/office/powerpoint/2010/main" val="182605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GU V2" val="bYzHHXAV"/>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GU v2">
  <a:themeElements>
    <a:clrScheme name="DGU Farver">
      <a:dk1>
        <a:srgbClr val="000000"/>
      </a:dk1>
      <a:lt1>
        <a:srgbClr val="FFFFFF"/>
      </a:lt1>
      <a:dk2>
        <a:srgbClr val="346143"/>
      </a:dk2>
      <a:lt2>
        <a:srgbClr val="B5B6AE"/>
      </a:lt2>
      <a:accent1>
        <a:srgbClr val="B2B847"/>
      </a:accent1>
      <a:accent2>
        <a:srgbClr val="6D2759"/>
      </a:accent2>
      <a:accent3>
        <a:srgbClr val="93A390"/>
      </a:accent3>
      <a:accent4>
        <a:srgbClr val="6D2759"/>
      </a:accent4>
      <a:accent5>
        <a:srgbClr val="346043"/>
      </a:accent5>
      <a:accent6>
        <a:srgbClr val="B3B847"/>
      </a:accent6>
      <a:hlink>
        <a:srgbClr val="000000"/>
      </a:hlink>
      <a:folHlink>
        <a:srgbClr val="000000"/>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txDef>
      <a:spPr>
        <a:noFill/>
      </a:spPr>
      <a:bodyPr wrap="square" rtlCol="0">
        <a:sp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DGU v2" id="{4B915963-3506-BB43-9168-26587A880C29}" vid="{5A0B2E21-AC54-0D46-B82E-1D5516ED7B3D}"/>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GU-new">
    <a:dk1>
      <a:srgbClr val="000000"/>
    </a:dk1>
    <a:lt1>
      <a:sysClr val="window" lastClr="FFFFFF"/>
    </a:lt1>
    <a:dk2>
      <a:srgbClr val="346243"/>
    </a:dk2>
    <a:lt2>
      <a:srgbClr val="A9A8A0"/>
    </a:lt2>
    <a:accent1>
      <a:srgbClr val="BB312E"/>
    </a:accent1>
    <a:accent2>
      <a:srgbClr val="389DCC"/>
    </a:accent2>
    <a:accent3>
      <a:srgbClr val="B3AB2C"/>
    </a:accent3>
    <a:accent4>
      <a:srgbClr val="4B1C36"/>
    </a:accent4>
    <a:accent5>
      <a:srgbClr val="CB616B"/>
    </a:accent5>
    <a:accent6>
      <a:srgbClr val="CD5920"/>
    </a:accent6>
    <a:hlink>
      <a:srgbClr val="254F32"/>
    </a:hlink>
    <a:folHlink>
      <a:srgbClr val="A9A8A0"/>
    </a:folHlink>
  </a:clrScheme>
</a:themeOverride>
</file>

<file path=docProps/app.xml><?xml version="1.0" encoding="utf-8"?>
<Properties xmlns="http://schemas.openxmlformats.org/officeDocument/2006/extended-properties" xmlns:vt="http://schemas.openxmlformats.org/officeDocument/2006/docPropsVTypes">
  <TotalTime>7654</TotalTime>
  <Words>2910</Words>
  <Application>Microsoft Office PowerPoint</Application>
  <PresentationFormat>Widescreen</PresentationFormat>
  <Paragraphs>249</Paragraphs>
  <Slides>31</Slides>
  <Notes>31</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31</vt:i4>
      </vt:variant>
    </vt:vector>
  </HeadingPairs>
  <TitlesOfParts>
    <vt:vector size="41" baseType="lpstr">
      <vt:lpstr>Arial</vt:lpstr>
      <vt:lpstr>Arial (null)</vt:lpstr>
      <vt:lpstr>Calibri</vt:lpstr>
      <vt:lpstr>Calibri Light</vt:lpstr>
      <vt:lpstr>Helvetica</vt:lpstr>
      <vt:lpstr>Myriad Pro</vt:lpstr>
      <vt:lpstr>Myriad Pro Cond</vt:lpstr>
      <vt:lpstr>Myriad Pro Light Cond</vt:lpstr>
      <vt:lpstr>Raleway</vt:lpstr>
      <vt:lpstr>DGU v2</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Ole Haag</dc:creator>
  <cp:lastModifiedBy>Ole Haag</cp:lastModifiedBy>
  <cp:revision>92</cp:revision>
  <dcterms:created xsi:type="dcterms:W3CDTF">2020-09-03T08:22:39Z</dcterms:created>
  <dcterms:modified xsi:type="dcterms:W3CDTF">2021-01-11T14:43:12Z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2A383D3A-5214-4421-8015-3BFC1B9DE738</vt:lpwstr>
  </property>
  <property fmtid="{D5CDD505-2E9C-101B-9397-08002B2CF9AE}" pid="3" name="ArticulatePath">
    <vt:lpwstr>Dit handicapsystem - til klubaftenen V2</vt:lpwstr>
  </property>
</Properties>
</file>