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22"/>
  </p:notesMasterIdLst>
  <p:sldIdLst>
    <p:sldId id="271" r:id="rId2"/>
    <p:sldId id="428" r:id="rId3"/>
    <p:sldId id="372" r:id="rId4"/>
    <p:sldId id="407" r:id="rId5"/>
    <p:sldId id="416" r:id="rId6"/>
    <p:sldId id="1792" r:id="rId7"/>
    <p:sldId id="413" r:id="rId8"/>
    <p:sldId id="414" r:id="rId9"/>
    <p:sldId id="430" r:id="rId10"/>
    <p:sldId id="419" r:id="rId11"/>
    <p:sldId id="420" r:id="rId12"/>
    <p:sldId id="421" r:id="rId13"/>
    <p:sldId id="422" r:id="rId14"/>
    <p:sldId id="424" r:id="rId15"/>
    <p:sldId id="425" r:id="rId16"/>
    <p:sldId id="423" r:id="rId17"/>
    <p:sldId id="406" r:id="rId18"/>
    <p:sldId id="429" r:id="rId19"/>
    <p:sldId id="1791" r:id="rId20"/>
    <p:sldId id="411" r:id="rId21"/>
  </p:sldIdLst>
  <p:sldSz cx="12192000" cy="6858000"/>
  <p:notesSz cx="9144000" cy="6858000"/>
  <p:custDataLst>
    <p:tags r:id="rId2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243"/>
    <a:srgbClr val="DB5925"/>
    <a:srgbClr val="D4842C"/>
    <a:srgbClr val="9E1D20"/>
    <a:srgbClr val="EF7680"/>
    <a:srgbClr val="D92C2F"/>
    <a:srgbClr val="BA3033"/>
    <a:srgbClr val="94A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618" autoAdjust="0"/>
  </p:normalViewPr>
  <p:slideViewPr>
    <p:cSldViewPr snapToGrid="0" snapToObjects="1">
      <p:cViewPr varScale="1">
        <p:scale>
          <a:sx n="81" d="100"/>
          <a:sy n="81" d="100"/>
        </p:scale>
        <p:origin x="1590" y="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12F8EE1-D4D6-4EFE-945F-58E2856E45FA}" type="datetimeFigureOut">
              <a:rPr lang="da-DK" smtClean="0"/>
              <a:t>21-01-2021</a:t>
            </a:fld>
            <a:endParaRPr lang="da-DK"/>
          </a:p>
        </p:txBody>
      </p:sp>
      <p:sp>
        <p:nvSpPr>
          <p:cNvPr id="4" name="Pladsholder til slidebilled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454DB15-1548-4888-8EEF-CC08E066D262}" type="slidenum">
              <a:rPr lang="da-DK" smtClean="0"/>
              <a:t>‹nr.›</a:t>
            </a:fld>
            <a:endParaRPr lang="da-DK"/>
          </a:p>
        </p:txBody>
      </p:sp>
    </p:spTree>
    <p:extLst>
      <p:ext uri="{BB962C8B-B14F-4D97-AF65-F5344CB8AC3E}">
        <p14:creationId xmlns:p14="http://schemas.microsoft.com/office/powerpoint/2010/main" val="5596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454DB15-1548-4888-8EEF-CC08E066D262}" type="slidenum">
              <a:rPr lang="da-DK" smtClean="0"/>
              <a:t>1</a:t>
            </a:fld>
            <a:endParaRPr lang="da-DK"/>
          </a:p>
        </p:txBody>
      </p:sp>
    </p:spTree>
    <p:extLst>
      <p:ext uri="{BB962C8B-B14F-4D97-AF65-F5344CB8AC3E}">
        <p14:creationId xmlns:p14="http://schemas.microsoft.com/office/powerpoint/2010/main" val="32041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blev samlet op på Hul 14 – det måtte vi, fordi vi spillede </a:t>
            </a:r>
            <a:r>
              <a:rPr lang="da-DK" dirty="0" err="1"/>
              <a:t>Stableford</a:t>
            </a:r>
            <a:r>
              <a:rPr lang="da-DK" dirty="0"/>
              <a:t>.</a:t>
            </a:r>
          </a:p>
          <a:p>
            <a:endParaRPr lang="da-DK" dirty="0"/>
          </a:p>
          <a:p>
            <a:r>
              <a:rPr lang="da-DK" dirty="0"/>
              <a:t>Men stregen kan alligevel bruges til handicapberegning – ved at indsætte MAX i beregningen.</a:t>
            </a:r>
          </a:p>
          <a:p>
            <a:endParaRPr lang="da-DK" dirty="0"/>
          </a:p>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10</a:t>
            </a:fld>
            <a:endParaRPr lang="da-DK"/>
          </a:p>
        </p:txBody>
      </p:sp>
    </p:spTree>
    <p:extLst>
      <p:ext uri="{BB962C8B-B14F-4D97-AF65-F5344CB8AC3E}">
        <p14:creationId xmlns:p14="http://schemas.microsoft.com/office/powerpoint/2010/main" val="42814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PCC justering er evt. justering for gode eller dårlige spilleforhold. Den er oftest NUL.</a:t>
            </a:r>
          </a:p>
          <a:p>
            <a:endParaRPr lang="da-DK" dirty="0"/>
          </a:p>
          <a:p>
            <a:r>
              <a:rPr lang="da-DK" dirty="0"/>
              <a:t>Vi kender sikkert CBA, som tidligere dækkede dette i turneringer.</a:t>
            </a:r>
          </a:p>
          <a:p>
            <a:endParaRPr lang="da-DK" dirty="0"/>
          </a:p>
          <a:p>
            <a:r>
              <a:rPr lang="da-DK" dirty="0"/>
              <a:t>PCC derimod beregnes på baggrund af alle spillede runder på en bane på en dag – dog kun fra spillere med under handicap 36.</a:t>
            </a:r>
          </a:p>
          <a:p>
            <a:endParaRPr lang="da-DK" dirty="0"/>
          </a:p>
          <a:p>
            <a:r>
              <a:rPr lang="da-DK" dirty="0"/>
              <a:t>NB! Det kan ikke anbefales, at gå dybere ind i PCC. Det er alligevel en baggrundsberegning, som ingen skal kende.</a:t>
            </a:r>
          </a:p>
          <a:p>
            <a:endParaRPr lang="da-DK" dirty="0"/>
          </a:p>
          <a:p>
            <a:r>
              <a:rPr lang="da-DK" dirty="0"/>
              <a:t>Man skal blot vide at ens score kan få en uforudset regulering på et givent Handicapresultat, hvilket KAN ændre Handicappet marginalt.</a:t>
            </a:r>
          </a:p>
        </p:txBody>
      </p:sp>
      <p:sp>
        <p:nvSpPr>
          <p:cNvPr id="4" name="Pladsholder til slidenummer 3"/>
          <p:cNvSpPr>
            <a:spLocks noGrp="1"/>
          </p:cNvSpPr>
          <p:nvPr>
            <p:ph type="sldNum" sz="quarter" idx="5"/>
          </p:nvPr>
        </p:nvSpPr>
        <p:spPr/>
        <p:txBody>
          <a:bodyPr/>
          <a:lstStyle/>
          <a:p>
            <a:fld id="{B454DB15-1548-4888-8EEF-CC08E066D262}" type="slidenum">
              <a:rPr lang="da-DK" smtClean="0"/>
              <a:t>11</a:t>
            </a:fld>
            <a:endParaRPr lang="da-DK"/>
          </a:p>
        </p:txBody>
      </p:sp>
    </p:spTree>
    <p:extLst>
      <p:ext uri="{BB962C8B-B14F-4D97-AF65-F5344CB8AC3E}">
        <p14:creationId xmlns:p14="http://schemas.microsoft.com/office/powerpoint/2010/main" val="20810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Afrunding på dette slide:</a:t>
            </a:r>
          </a:p>
          <a:p>
            <a:r>
              <a:rPr lang="da-DK" dirty="0"/>
              <a:t>Hvad nu hvis man bare vil gå og hygge sig – skal man så alt det her med indlevering hele tiden?</a:t>
            </a:r>
          </a:p>
          <a:p>
            <a:endParaRPr lang="da-DK" dirty="0"/>
          </a:p>
          <a:p>
            <a:r>
              <a:rPr lang="da-DK" dirty="0"/>
              <a:t>SVAR: Det er absolut tilladt bare at gå og hygge sig. Men så skal man aldrig melde sig til noget, hvor der spilles om præmier, opvask, øl eller lignende. For så ved man jo ikke, om man står med den rigtige vinder! Det er i bund og grund det, som vi bruger handicappet til.</a:t>
            </a:r>
          </a:p>
        </p:txBody>
      </p:sp>
      <p:sp>
        <p:nvSpPr>
          <p:cNvPr id="4" name="Pladsholder til slidenummer 3"/>
          <p:cNvSpPr>
            <a:spLocks noGrp="1"/>
          </p:cNvSpPr>
          <p:nvPr>
            <p:ph type="sldNum" sz="quarter" idx="5"/>
          </p:nvPr>
        </p:nvSpPr>
        <p:spPr/>
        <p:txBody>
          <a:bodyPr/>
          <a:lstStyle/>
          <a:p>
            <a:fld id="{B454DB15-1548-4888-8EEF-CC08E066D262}" type="slidenum">
              <a:rPr lang="da-DK" smtClean="0"/>
              <a:t>12</a:t>
            </a:fld>
            <a:endParaRPr lang="da-DK"/>
          </a:p>
        </p:txBody>
      </p:sp>
    </p:spTree>
    <p:extLst>
      <p:ext uri="{BB962C8B-B14F-4D97-AF65-F5344CB8AC3E}">
        <p14:creationId xmlns:p14="http://schemas.microsoft.com/office/powerpoint/2010/main" val="428926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13</a:t>
            </a:fld>
            <a:endParaRPr lang="da-DK"/>
          </a:p>
        </p:txBody>
      </p:sp>
    </p:spTree>
    <p:extLst>
      <p:ext uri="{BB962C8B-B14F-4D97-AF65-F5344CB8AC3E}">
        <p14:creationId xmlns:p14="http://schemas.microsoft.com/office/powerpoint/2010/main" val="418088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Først forklares farvekoder på graferne</a:t>
            </a:r>
          </a:p>
          <a:p>
            <a:pPr marL="228600" indent="-228600">
              <a:buAutoNum type="arabicPeriod"/>
            </a:pPr>
            <a:r>
              <a:rPr lang="da-DK" dirty="0"/>
              <a:t>Dernæst fastslås Handicap før runden spilles</a:t>
            </a:r>
          </a:p>
          <a:p>
            <a:pPr marL="228600" indent="-228600">
              <a:buAutoNum type="arabicPeriod"/>
            </a:pPr>
            <a:r>
              <a:rPr lang="da-DK" dirty="0"/>
              <a:t>Nyt resultat kommer ind (svarer til tal i tidligere brugte eksempel med scorekort)</a:t>
            </a:r>
          </a:p>
          <a:p>
            <a:pPr marL="228600" indent="-228600">
              <a:buAutoNum type="arabicPeriod"/>
            </a:pPr>
            <a:r>
              <a:rPr lang="da-DK" dirty="0"/>
              <a:t>Ny score kommer ind som seneste – Nr. 1 og skubber gammel nummer 20 – nu nummer 21 - ud.</a:t>
            </a:r>
          </a:p>
          <a:p>
            <a:pPr marL="228600" indent="-228600">
              <a:buAutoNum type="arabicPeriod"/>
            </a:pPr>
            <a:r>
              <a:rPr lang="da-DK" dirty="0"/>
              <a:t>Nye 8 bedste findes blandt de 20. Nyt gennemsnit beregnes.</a:t>
            </a:r>
          </a:p>
          <a:p>
            <a:pPr marL="228600" indent="-228600">
              <a:buAutoNum type="arabicPeriod"/>
            </a:pPr>
            <a:r>
              <a:rPr lang="da-DK" dirty="0"/>
              <a:t>Så har vi det nye Handicap.</a:t>
            </a:r>
          </a:p>
          <a:p>
            <a:pPr marL="228600" indent="-228600">
              <a:buAutoNum type="arabicPeriod"/>
            </a:pPr>
            <a:r>
              <a:rPr lang="da-DK" dirty="0"/>
              <a:t>Ændringen kommenteres på næste slide.</a:t>
            </a:r>
          </a:p>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14</a:t>
            </a:fld>
            <a:endParaRPr lang="da-DK"/>
          </a:p>
        </p:txBody>
      </p:sp>
    </p:spTree>
    <p:extLst>
      <p:ext uri="{BB962C8B-B14F-4D97-AF65-F5344CB8AC3E}">
        <p14:creationId xmlns:p14="http://schemas.microsoft.com/office/powerpoint/2010/main" val="406769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Pointe – igen. Et gennemsnitssystem har løbende brug for scores for at beregne det mest retvisende, aktuelle handicap.</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 kan også gå den modsatte vej: En ny score, som er lavere end dit Handicap kommer ind som nr. 1. Score nr. 20 skubbes ud. Nr. 20 var før en af dine 8 bedste – og den var lavere end den, der lige kom ind. Nu stiger dit Handicap, selvom du spillede bedre end dit aktuelle. </a:t>
            </a:r>
          </a:p>
        </p:txBody>
      </p:sp>
      <p:sp>
        <p:nvSpPr>
          <p:cNvPr id="4" name="Pladsholder til slidenummer 3"/>
          <p:cNvSpPr>
            <a:spLocks noGrp="1"/>
          </p:cNvSpPr>
          <p:nvPr>
            <p:ph type="sldNum" sz="quarter" idx="5"/>
          </p:nvPr>
        </p:nvSpPr>
        <p:spPr/>
        <p:txBody>
          <a:bodyPr/>
          <a:lstStyle/>
          <a:p>
            <a:fld id="{B454DB15-1548-4888-8EEF-CC08E066D262}" type="slidenum">
              <a:rPr lang="da-DK" smtClean="0"/>
              <a:t>15</a:t>
            </a:fld>
            <a:endParaRPr lang="da-DK"/>
          </a:p>
        </p:txBody>
      </p:sp>
    </p:spTree>
    <p:extLst>
      <p:ext uri="{BB962C8B-B14F-4D97-AF65-F5344CB8AC3E}">
        <p14:creationId xmlns:p14="http://schemas.microsoft.com/office/powerpoint/2010/main" val="3044654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2. underpunkt - Spørg forsamlingen om Tilladt spilleformat: Kan nogen huske, hvilke spilleformater,  der er tællende til handicapformål? ( Individuelt Slagspil / Slagspil Maksimum / </a:t>
            </a:r>
            <a:r>
              <a:rPr lang="da-DK" dirty="0" err="1"/>
              <a:t>Stableford</a:t>
            </a:r>
            <a:r>
              <a:rPr lang="da-DK" dirty="0"/>
              <a:t>)</a:t>
            </a:r>
          </a:p>
          <a:p>
            <a:endParaRPr lang="da-DK" dirty="0"/>
          </a:p>
          <a:p>
            <a:r>
              <a:rPr lang="da-DK" dirty="0"/>
              <a:t>Markør (se definition i Golfreglerne): Behøver ikke at være medspiller. Må ikke være partner på hold. Kan være ikke-golfspillende person (der kan tælle). Godkendelse af scores: Hvis medlem i </a:t>
            </a:r>
            <a:r>
              <a:rPr lang="da-DK" dirty="0" err="1"/>
              <a:t>Golfbox</a:t>
            </a:r>
            <a:r>
              <a:rPr lang="da-DK" dirty="0"/>
              <a:t>, kan det klares elektronisk, ellers skal det være med identificerbart navn og underskrift.</a:t>
            </a:r>
          </a:p>
        </p:txBody>
      </p:sp>
      <p:sp>
        <p:nvSpPr>
          <p:cNvPr id="4" name="Pladsholder til slidenummer 3"/>
          <p:cNvSpPr>
            <a:spLocks noGrp="1"/>
          </p:cNvSpPr>
          <p:nvPr>
            <p:ph type="sldNum" sz="quarter" idx="5"/>
          </p:nvPr>
        </p:nvSpPr>
        <p:spPr/>
        <p:txBody>
          <a:bodyPr/>
          <a:lstStyle/>
          <a:p>
            <a:fld id="{B454DB15-1548-4888-8EEF-CC08E066D262}" type="slidenum">
              <a:rPr lang="da-DK" smtClean="0"/>
              <a:t>16</a:t>
            </a:fld>
            <a:endParaRPr lang="da-DK"/>
          </a:p>
        </p:txBody>
      </p:sp>
    </p:spTree>
    <p:extLst>
      <p:ext uri="{BB962C8B-B14F-4D97-AF65-F5344CB8AC3E}">
        <p14:creationId xmlns:p14="http://schemas.microsoft.com/office/powerpoint/2010/main" val="185538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Grunden til at det opdaterede Handicap først ses næste dag:</a:t>
            </a:r>
          </a:p>
          <a:p>
            <a:r>
              <a:rPr lang="da-DK" dirty="0"/>
              <a:t>Der foretages en beregning af spilleforhold – PCC – </a:t>
            </a:r>
            <a:r>
              <a:rPr lang="da-DK" dirty="0" err="1"/>
              <a:t>Playing</a:t>
            </a:r>
            <a:r>
              <a:rPr lang="da-DK" dirty="0"/>
              <a:t> </a:t>
            </a:r>
            <a:r>
              <a:rPr lang="da-DK" dirty="0" err="1"/>
              <a:t>Conditions</a:t>
            </a:r>
            <a:r>
              <a:rPr lang="da-DK" dirty="0"/>
              <a:t> </a:t>
            </a:r>
            <a:r>
              <a:rPr lang="da-DK" dirty="0" err="1"/>
              <a:t>Calculation</a:t>
            </a:r>
            <a:r>
              <a:rPr lang="da-DK" dirty="0"/>
              <a:t> (</a:t>
            </a:r>
            <a:r>
              <a:rPr lang="da-DK" dirty="0" err="1"/>
              <a:t>tidl</a:t>
            </a:r>
            <a:r>
              <a:rPr lang="da-DK" dirty="0"/>
              <a:t> CBA). Denne beregning baseres nu på alle registrerede runder på en bane på samme dag, og denne beregning indregnes i de beregnede handicapresultater.</a:t>
            </a:r>
          </a:p>
          <a:p>
            <a:endParaRPr lang="da-DK" dirty="0"/>
          </a:p>
          <a:p>
            <a:r>
              <a:rPr lang="da-DK" dirty="0"/>
              <a:t>Beregningen kan og vil oftest være NUL</a:t>
            </a:r>
          </a:p>
        </p:txBody>
      </p:sp>
      <p:sp>
        <p:nvSpPr>
          <p:cNvPr id="4" name="Pladsholder til slidenummer 3"/>
          <p:cNvSpPr>
            <a:spLocks noGrp="1"/>
          </p:cNvSpPr>
          <p:nvPr>
            <p:ph type="sldNum" sz="quarter" idx="5"/>
          </p:nvPr>
        </p:nvSpPr>
        <p:spPr/>
        <p:txBody>
          <a:bodyPr/>
          <a:lstStyle/>
          <a:p>
            <a:fld id="{B454DB15-1548-4888-8EEF-CC08E066D262}" type="slidenum">
              <a:rPr lang="da-DK" smtClean="0"/>
              <a:t>17</a:t>
            </a:fld>
            <a:endParaRPr lang="da-DK"/>
          </a:p>
        </p:txBody>
      </p:sp>
    </p:spTree>
    <p:extLst>
      <p:ext uri="{BB962C8B-B14F-4D97-AF65-F5344CB8AC3E}">
        <p14:creationId xmlns:p14="http://schemas.microsoft.com/office/powerpoint/2010/main" val="54096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Grunden til at det opdaterede Handicap først ses næste dag:</a:t>
            </a:r>
          </a:p>
          <a:p>
            <a:r>
              <a:rPr lang="da-DK" dirty="0"/>
              <a:t>Der foretages en beregning af spilleforhold – PCC – </a:t>
            </a:r>
            <a:r>
              <a:rPr lang="da-DK" dirty="0" err="1"/>
              <a:t>Playing</a:t>
            </a:r>
            <a:r>
              <a:rPr lang="da-DK" dirty="0"/>
              <a:t> </a:t>
            </a:r>
            <a:r>
              <a:rPr lang="da-DK" dirty="0" err="1"/>
              <a:t>Conditions</a:t>
            </a:r>
            <a:r>
              <a:rPr lang="da-DK" dirty="0"/>
              <a:t> </a:t>
            </a:r>
            <a:r>
              <a:rPr lang="da-DK" dirty="0" err="1"/>
              <a:t>Calculation</a:t>
            </a:r>
            <a:r>
              <a:rPr lang="da-DK" dirty="0"/>
              <a:t> (</a:t>
            </a:r>
            <a:r>
              <a:rPr lang="da-DK" dirty="0" err="1"/>
              <a:t>tidl</a:t>
            </a:r>
            <a:r>
              <a:rPr lang="da-DK" dirty="0"/>
              <a:t> CBA). Denne beregning baseres nu på alle registrerede runder på en bane på samme dag, og denne beregning indregnes i de beregnede handicapresultater.</a:t>
            </a:r>
          </a:p>
          <a:p>
            <a:endParaRPr lang="da-DK" dirty="0"/>
          </a:p>
          <a:p>
            <a:r>
              <a:rPr lang="da-DK" dirty="0"/>
              <a:t>Beregningen kan og vil oftest være NUL</a:t>
            </a:r>
          </a:p>
        </p:txBody>
      </p:sp>
      <p:sp>
        <p:nvSpPr>
          <p:cNvPr id="4" name="Pladsholder til slidenummer 3"/>
          <p:cNvSpPr>
            <a:spLocks noGrp="1"/>
          </p:cNvSpPr>
          <p:nvPr>
            <p:ph type="sldNum" sz="quarter" idx="5"/>
          </p:nvPr>
        </p:nvSpPr>
        <p:spPr/>
        <p:txBody>
          <a:bodyPr/>
          <a:lstStyle/>
          <a:p>
            <a:fld id="{B454DB15-1548-4888-8EEF-CC08E066D262}" type="slidenum">
              <a:rPr lang="da-DK" smtClean="0"/>
              <a:t>18</a:t>
            </a:fld>
            <a:endParaRPr lang="da-DK"/>
          </a:p>
        </p:txBody>
      </p:sp>
    </p:spTree>
    <p:extLst>
      <p:ext uri="{BB962C8B-B14F-4D97-AF65-F5344CB8AC3E}">
        <p14:creationId xmlns:p14="http://schemas.microsoft.com/office/powerpoint/2010/main" val="335854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kører Handicaphjulet! Start </a:t>
            </a:r>
            <a:r>
              <a:rPr lang="da-DK"/>
              <a:t>ved Spillehandicap øverst.</a:t>
            </a:r>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19</a:t>
            </a:fld>
            <a:endParaRPr lang="da-DK"/>
          </a:p>
        </p:txBody>
      </p:sp>
    </p:spTree>
    <p:extLst>
      <p:ext uri="{BB962C8B-B14F-4D97-AF65-F5344CB8AC3E}">
        <p14:creationId xmlns:p14="http://schemas.microsoft.com/office/powerpoint/2010/main" val="324526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a:t>
            </a:fld>
            <a:endParaRPr lang="da-DK"/>
          </a:p>
        </p:txBody>
      </p:sp>
    </p:spTree>
    <p:extLst>
      <p:ext uri="{BB962C8B-B14F-4D97-AF65-F5344CB8AC3E}">
        <p14:creationId xmlns:p14="http://schemas.microsoft.com/office/powerpoint/2010/main" val="270456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20</a:t>
            </a:fld>
            <a:endParaRPr lang="da-DK"/>
          </a:p>
        </p:txBody>
      </p:sp>
    </p:spTree>
    <p:extLst>
      <p:ext uri="{BB962C8B-B14F-4D97-AF65-F5344CB8AC3E}">
        <p14:creationId xmlns:p14="http://schemas.microsoft.com/office/powerpoint/2010/main" val="191188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dirty="0"/>
              <a:t>Spillehandicap: Det antal ekstra slag, vi tildeles på Konverteringstabellen i forhold til vores Handicap.</a:t>
            </a:r>
          </a:p>
        </p:txBody>
      </p:sp>
      <p:sp>
        <p:nvSpPr>
          <p:cNvPr id="4" name="Pladsholder til slidenummer 3"/>
          <p:cNvSpPr>
            <a:spLocks noGrp="1"/>
          </p:cNvSpPr>
          <p:nvPr>
            <p:ph type="sldNum" sz="quarter" idx="5"/>
          </p:nvPr>
        </p:nvSpPr>
        <p:spPr/>
        <p:txBody>
          <a:bodyPr/>
          <a:lstStyle/>
          <a:p>
            <a:fld id="{B454DB15-1548-4888-8EEF-CC08E066D262}" type="slidenum">
              <a:rPr lang="da-DK" smtClean="0"/>
              <a:t>3</a:t>
            </a:fld>
            <a:endParaRPr lang="da-DK"/>
          </a:p>
        </p:txBody>
      </p:sp>
    </p:spTree>
    <p:extLst>
      <p:ext uri="{BB962C8B-B14F-4D97-AF65-F5344CB8AC3E}">
        <p14:creationId xmlns:p14="http://schemas.microsoft.com/office/powerpoint/2010/main" val="162324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4</a:t>
            </a:fld>
            <a:endParaRPr lang="da-DK"/>
          </a:p>
        </p:txBody>
      </p:sp>
    </p:spTree>
    <p:extLst>
      <p:ext uri="{BB962C8B-B14F-4D97-AF65-F5344CB8AC3E}">
        <p14:creationId xmlns:p14="http://schemas.microsoft.com/office/powerpoint/2010/main" val="65225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derfor fordeles 2 pr. hul – dog kun 1 slag på de 5 letteste – 18 til 14.</a:t>
            </a:r>
          </a:p>
          <a:p>
            <a:endParaRPr lang="da-DK" dirty="0"/>
          </a:p>
          <a:p>
            <a:r>
              <a:rPr lang="da-DK" dirty="0"/>
              <a:t>Hvad så hvis man har 54 slag? Fordeles med 3 pr. hul.</a:t>
            </a:r>
          </a:p>
          <a:p>
            <a:endParaRPr lang="da-DK" dirty="0"/>
          </a:p>
          <a:p>
            <a:r>
              <a:rPr lang="da-DK" dirty="0"/>
              <a:t>Afsluttende bemærkning:</a:t>
            </a:r>
          </a:p>
          <a:p>
            <a:r>
              <a:rPr lang="da-DK" dirty="0"/>
              <a:t>Måske er det en idé selv at skrive MAX på sit scorekort?</a:t>
            </a:r>
          </a:p>
        </p:txBody>
      </p:sp>
      <p:sp>
        <p:nvSpPr>
          <p:cNvPr id="4" name="Pladsholder til slidenummer 3"/>
          <p:cNvSpPr>
            <a:spLocks noGrp="1"/>
          </p:cNvSpPr>
          <p:nvPr>
            <p:ph type="sldNum" sz="quarter" idx="5"/>
          </p:nvPr>
        </p:nvSpPr>
        <p:spPr/>
        <p:txBody>
          <a:bodyPr/>
          <a:lstStyle/>
          <a:p>
            <a:fld id="{B454DB15-1548-4888-8EEF-CC08E066D262}" type="slidenum">
              <a:rPr lang="da-DK" smtClean="0"/>
              <a:t>5</a:t>
            </a:fld>
            <a:endParaRPr lang="da-DK"/>
          </a:p>
        </p:txBody>
      </p:sp>
    </p:spTree>
    <p:extLst>
      <p:ext uri="{BB962C8B-B14F-4D97-AF65-F5344CB8AC3E}">
        <p14:creationId xmlns:p14="http://schemas.microsoft.com/office/powerpoint/2010/main" val="62823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Pil: Beregningen af dit Handicap foregår i 4 trin. Og alle beregninger sker i </a:t>
            </a:r>
            <a:r>
              <a:rPr lang="da-DK" dirty="0" err="1"/>
              <a:t>Golfbox</a:t>
            </a:r>
            <a:r>
              <a:rPr lang="da-DK" dirty="0"/>
              <a:t>. </a:t>
            </a:r>
          </a:p>
          <a:p>
            <a:pPr marL="228600" indent="-228600">
              <a:buAutoNum type="arabicPeriod"/>
            </a:pPr>
            <a:r>
              <a:rPr lang="da-DK" dirty="0"/>
              <a:t>Pil: Vi noterer og indtaster blot scores, som vi plejer</a:t>
            </a:r>
          </a:p>
          <a:p>
            <a:pPr marL="228600" indent="-228600">
              <a:buAutoNum type="arabicPeriod"/>
            </a:pPr>
            <a:r>
              <a:rPr lang="da-DK" dirty="0"/>
              <a:t>Pil: Handicapscore – nyt begreb som vi uddyber. Det er en del af beregningen i </a:t>
            </a:r>
            <a:r>
              <a:rPr lang="da-DK" dirty="0" err="1"/>
              <a:t>Golfbox</a:t>
            </a:r>
            <a:endParaRPr lang="da-DK" dirty="0"/>
          </a:p>
          <a:p>
            <a:pPr marL="228600" indent="-228600">
              <a:buAutoNum type="arabicPeriod"/>
            </a:pPr>
            <a:r>
              <a:rPr lang="da-DK" dirty="0"/>
              <a:t>Pil: Handicapresultat – nyt begreb som vi uddyber. Det er en del af beregningen i </a:t>
            </a:r>
            <a:r>
              <a:rPr lang="da-DK" dirty="0" err="1"/>
              <a:t>Golfbox</a:t>
            </a:r>
            <a:r>
              <a:rPr lang="da-DK" dirty="0"/>
              <a:t>.</a:t>
            </a:r>
          </a:p>
          <a:p>
            <a:pPr marL="228600" indent="-228600">
              <a:buAutoNum type="arabicPeriod"/>
            </a:pPr>
            <a:r>
              <a:rPr lang="da-DK" dirty="0"/>
              <a:t>Pil: Beregningerne i </a:t>
            </a:r>
            <a:r>
              <a:rPr lang="da-DK" dirty="0" err="1"/>
              <a:t>Golfbox</a:t>
            </a:r>
            <a:r>
              <a:rPr lang="da-DK" dirty="0"/>
              <a:t> producerer vores Handicap, som vi ligesom i dag vil kunne se i </a:t>
            </a:r>
            <a:r>
              <a:rPr lang="da-DK" dirty="0" err="1"/>
              <a:t>Golfbox</a:t>
            </a:r>
            <a:r>
              <a:rPr lang="da-DK" dirty="0"/>
              <a:t>.</a:t>
            </a:r>
          </a:p>
        </p:txBody>
      </p:sp>
      <p:sp>
        <p:nvSpPr>
          <p:cNvPr id="4" name="Pladsholder til slidenummer 3"/>
          <p:cNvSpPr>
            <a:spLocks noGrp="1"/>
          </p:cNvSpPr>
          <p:nvPr>
            <p:ph type="sldNum" sz="quarter" idx="10"/>
          </p:nvPr>
        </p:nvSpPr>
        <p:spPr/>
        <p:txBody>
          <a:bodyPr/>
          <a:lstStyle/>
          <a:p>
            <a:fld id="{B454DB15-1548-4888-8EEF-CC08E066D262}" type="slidenum">
              <a:rPr lang="da-DK" smtClean="0"/>
              <a:t>6</a:t>
            </a:fld>
            <a:endParaRPr lang="da-DK"/>
          </a:p>
        </p:txBody>
      </p:sp>
    </p:spTree>
    <p:extLst>
      <p:ext uri="{BB962C8B-B14F-4D97-AF65-F5344CB8AC3E}">
        <p14:creationId xmlns:p14="http://schemas.microsoft.com/office/powerpoint/2010/main" val="153890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scores som opfylder punkterne bør afleveres, så handicappet baseres på flest mulige scores.</a:t>
            </a:r>
          </a:p>
          <a:p>
            <a:endParaRPr lang="da-DK" dirty="0"/>
          </a:p>
          <a:p>
            <a:r>
              <a:rPr lang="da-DK" dirty="0"/>
              <a:t>Markør (se definition i Golfreglerne): Behøver ikke at være medspiller. Må ikke være partner på hold. Kan være ikke-golfspillende person (der kan tælle). Godkendelse af scores: Hvis medlem i </a:t>
            </a:r>
            <a:r>
              <a:rPr lang="da-DK" dirty="0" err="1"/>
              <a:t>Golfbox</a:t>
            </a:r>
            <a:r>
              <a:rPr lang="da-DK" dirty="0"/>
              <a:t>, kan det klares elektronisk, ellers skal det være med identificerbart navn og underskrift.</a:t>
            </a:r>
          </a:p>
        </p:txBody>
      </p:sp>
      <p:sp>
        <p:nvSpPr>
          <p:cNvPr id="4" name="Pladsholder til slidenummer 3"/>
          <p:cNvSpPr>
            <a:spLocks noGrp="1"/>
          </p:cNvSpPr>
          <p:nvPr>
            <p:ph type="sldNum" sz="quarter" idx="5"/>
          </p:nvPr>
        </p:nvSpPr>
        <p:spPr/>
        <p:txBody>
          <a:bodyPr/>
          <a:lstStyle/>
          <a:p>
            <a:fld id="{B454DB15-1548-4888-8EEF-CC08E066D262}" type="slidenum">
              <a:rPr lang="da-DK" smtClean="0"/>
              <a:t>7</a:t>
            </a:fld>
            <a:endParaRPr lang="da-DK"/>
          </a:p>
        </p:txBody>
      </p:sp>
    </p:spTree>
    <p:extLst>
      <p:ext uri="{BB962C8B-B14F-4D97-AF65-F5344CB8AC3E}">
        <p14:creationId xmlns:p14="http://schemas.microsoft.com/office/powerpoint/2010/main" val="171240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Handicapscoren svarer til nul point i </a:t>
            </a:r>
            <a:r>
              <a:rPr lang="da-DK" dirty="0" err="1"/>
              <a:t>Stableford</a:t>
            </a:r>
            <a:r>
              <a:rPr lang="da-DK" dirty="0"/>
              <a:t> eller Din Dobbelt </a:t>
            </a:r>
            <a:r>
              <a:rPr lang="da-DK" dirty="0" err="1"/>
              <a:t>Bogey</a:t>
            </a:r>
            <a:r>
              <a:rPr lang="da-DK" dirty="0"/>
              <a:t> (også kaldet netto dobbelt </a:t>
            </a:r>
            <a:r>
              <a:rPr lang="da-DK" dirty="0" err="1"/>
              <a:t>bogey</a:t>
            </a:r>
            <a:r>
              <a:rPr lang="da-DK" dirty="0"/>
              <a:t>).</a:t>
            </a:r>
          </a:p>
        </p:txBody>
      </p:sp>
      <p:sp>
        <p:nvSpPr>
          <p:cNvPr id="4" name="Pladsholder til slidenummer 3"/>
          <p:cNvSpPr>
            <a:spLocks noGrp="1"/>
          </p:cNvSpPr>
          <p:nvPr>
            <p:ph type="sldNum" sz="quarter" idx="5"/>
          </p:nvPr>
        </p:nvSpPr>
        <p:spPr/>
        <p:txBody>
          <a:bodyPr/>
          <a:lstStyle/>
          <a:p>
            <a:fld id="{B454DB15-1548-4888-8EEF-CC08E066D262}" type="slidenum">
              <a:rPr lang="da-DK" smtClean="0"/>
              <a:t>8</a:t>
            </a:fld>
            <a:endParaRPr lang="da-DK"/>
          </a:p>
        </p:txBody>
      </p:sp>
    </p:spTree>
    <p:extLst>
      <p:ext uri="{BB962C8B-B14F-4D97-AF65-F5344CB8AC3E}">
        <p14:creationId xmlns:p14="http://schemas.microsoft.com/office/powerpoint/2010/main" val="419112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tidligere nævnt fordeles handicapslagene (kolonnen SPH) på huller efter handicapnøglen. Denne person har 16 slag – </a:t>
            </a:r>
            <a:r>
              <a:rPr lang="da-DK" dirty="0" err="1"/>
              <a:t>dvs</a:t>
            </a:r>
            <a:r>
              <a:rPr lang="da-DK" dirty="0"/>
              <a:t> 8 ud og 8 hjem. Derfor ikke noget slag på hul 8 (letteste handicapnøgle på </a:t>
            </a:r>
            <a:r>
              <a:rPr lang="da-DK" dirty="0" err="1"/>
              <a:t>forni</a:t>
            </a:r>
            <a:r>
              <a:rPr lang="da-DK" dirty="0"/>
              <a:t>) </a:t>
            </a:r>
          </a:p>
          <a:p>
            <a:r>
              <a:rPr lang="da-DK" dirty="0"/>
              <a:t>Afsluttende bemærkning:</a:t>
            </a:r>
          </a:p>
          <a:p>
            <a:r>
              <a:rPr lang="da-DK" dirty="0"/>
              <a:t>Måske er det en idé selv at skrive MAX på sit scorekort?</a:t>
            </a:r>
          </a:p>
        </p:txBody>
      </p:sp>
      <p:sp>
        <p:nvSpPr>
          <p:cNvPr id="4" name="Pladsholder til slidenummer 3"/>
          <p:cNvSpPr>
            <a:spLocks noGrp="1"/>
          </p:cNvSpPr>
          <p:nvPr>
            <p:ph type="sldNum" sz="quarter" idx="5"/>
          </p:nvPr>
        </p:nvSpPr>
        <p:spPr/>
        <p:txBody>
          <a:bodyPr/>
          <a:lstStyle/>
          <a:p>
            <a:fld id="{B454DB15-1548-4888-8EEF-CC08E066D262}" type="slidenum">
              <a:rPr lang="da-DK" smtClean="0"/>
              <a:t>9</a:t>
            </a:fld>
            <a:endParaRPr lang="da-DK"/>
          </a:p>
        </p:txBody>
      </p:sp>
    </p:spTree>
    <p:extLst>
      <p:ext uri="{BB962C8B-B14F-4D97-AF65-F5344CB8AC3E}">
        <p14:creationId xmlns:p14="http://schemas.microsoft.com/office/powerpoint/2010/main" val="221371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Fors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3F067EEC-F2B1-AA47-9850-B3A097BC2654}"/>
              </a:ext>
            </a:extLst>
          </p:cNvPr>
          <p:cNvSpPr>
            <a:spLocks noGrp="1" noChangeAspect="1"/>
          </p:cNvSpPr>
          <p:nvPr>
            <p:ph type="pic" sz="quarter" idx="10"/>
          </p:nvPr>
        </p:nvSpPr>
        <p:spPr>
          <a:xfrm>
            <a:off x="704192" y="2447366"/>
            <a:ext cx="10815145" cy="3858842"/>
          </a:xfrm>
          <a:prstGeom prst="rect">
            <a:avLst/>
          </a:prstGeom>
        </p:spPr>
        <p:txBody>
          <a:bodyPr/>
          <a:lstStyle>
            <a:lvl1pPr>
              <a:defRPr b="0" i="0">
                <a:latin typeface="Arial (null)"/>
              </a:defRPr>
            </a:lvl1pPr>
          </a:lstStyle>
          <a:p>
            <a:r>
              <a:rPr lang="da-DK" dirty="0"/>
              <a:t>Klik på ikonet for at tilføje et billede</a:t>
            </a:r>
          </a:p>
        </p:txBody>
      </p:sp>
      <p:sp>
        <p:nvSpPr>
          <p:cNvPr id="4" name="Rektangel 3">
            <a:extLst>
              <a:ext uri="{FF2B5EF4-FFF2-40B4-BE49-F238E27FC236}">
                <a16:creationId xmlns:a16="http://schemas.microsoft.com/office/drawing/2014/main" id="{22C13770-12E9-CC48-A088-3002AE5E2FCE}"/>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42EA4D1-4E0F-404B-AB1D-8CD8D3F127A1}"/>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47AA4F2-6150-044A-91F8-9D90FD61125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Rektangel 8">
            <a:extLst>
              <a:ext uri="{FF2B5EF4-FFF2-40B4-BE49-F238E27FC236}">
                <a16:creationId xmlns:a16="http://schemas.microsoft.com/office/drawing/2014/main" id="{51423F25-BD9F-7447-A2DB-130B7BB1B8F0}"/>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95F3BCF5-8B1F-A547-8046-15E7AAE5C5BE}"/>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3" name="Rektangel 12">
            <a:extLst>
              <a:ext uri="{FF2B5EF4-FFF2-40B4-BE49-F238E27FC236}">
                <a16:creationId xmlns:a16="http://schemas.microsoft.com/office/drawing/2014/main" id="{5B45127E-7F5E-6A45-BDFC-FAD429B2278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pic>
        <p:nvPicPr>
          <p:cNvPr id="16" name="Billede 15">
            <a:extLst>
              <a:ext uri="{FF2B5EF4-FFF2-40B4-BE49-F238E27FC236}">
                <a16:creationId xmlns:a16="http://schemas.microsoft.com/office/drawing/2014/main" id="{0D36D470-3687-114D-A8AE-7312FFB20C43}"/>
              </a:ext>
            </a:extLst>
          </p:cNvPr>
          <p:cNvPicPr>
            <a:picLocks noChangeAspect="1"/>
          </p:cNvPicPr>
          <p:nvPr userDrawn="1"/>
        </p:nvPicPr>
        <p:blipFill>
          <a:blip r:embed="rId2"/>
          <a:stretch>
            <a:fillRect/>
          </a:stretch>
        </p:blipFill>
        <p:spPr>
          <a:xfrm>
            <a:off x="3684858" y="657657"/>
            <a:ext cx="4853808" cy="1274304"/>
          </a:xfrm>
          <a:prstGeom prst="rect">
            <a:avLst/>
          </a:prstGeom>
        </p:spPr>
      </p:pic>
    </p:spTree>
    <p:extLst>
      <p:ext uri="{BB962C8B-B14F-4D97-AF65-F5344CB8AC3E}">
        <p14:creationId xmlns:p14="http://schemas.microsoft.com/office/powerpoint/2010/main" val="90554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serød">
    <p:bg>
      <p:bgPr>
        <a:solidFill>
          <a:schemeClr val="accent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DB6D4123-BB4C-D04A-95E0-D920ABAC1578}"/>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E7AF3059-CB31-784D-BEF7-D150DC6F3B85}"/>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C5801BAD-F60F-FF44-868F-B6AC2966C7E6}"/>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823A4D4A-1FDC-7141-A91F-3F2B751C7F4D}"/>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81840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yserød">
    <p:bg>
      <p:bgPr>
        <a:solidFill>
          <a:schemeClr val="accent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A759B9DC-7F14-2F4E-8A4F-F06777516545}"/>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A4408FC1-2930-3947-9D54-C387C71DE858}"/>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FDC3119F-82E7-BB4A-8956-A6F218C156E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1EF6D5C2-F6D5-D84F-AF91-1E799AA52952}"/>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Pladsholder til billede 8">
            <a:extLst>
              <a:ext uri="{FF2B5EF4-FFF2-40B4-BE49-F238E27FC236}">
                <a16:creationId xmlns:a16="http://schemas.microsoft.com/office/drawing/2014/main" id="{2587648B-4EFB-6D42-A1BD-7975F14C7DAF}"/>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136044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rugerdefineret layout">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933871B-76D7-2D45-8572-92170CE563EB}"/>
              </a:ext>
            </a:extLst>
          </p:cNvPr>
          <p:cNvSpPr>
            <a:spLocks noGrp="1"/>
          </p:cNvSpPr>
          <p:nvPr>
            <p:ph type="pic" sz="quarter" idx="10"/>
          </p:nvPr>
        </p:nvSpPr>
        <p:spPr>
          <a:xfrm>
            <a:off x="0" y="0"/>
            <a:ext cx="12192000" cy="6858000"/>
          </a:xfrm>
          <a:prstGeom prst="rect">
            <a:avLst/>
          </a:prstGeom>
        </p:spPr>
        <p:txBody>
          <a:bodyPr/>
          <a:lstStyle/>
          <a:p>
            <a:endParaRPr lang="da-DK"/>
          </a:p>
        </p:txBody>
      </p:sp>
    </p:spTree>
    <p:extLst>
      <p:ext uri="{BB962C8B-B14F-4D97-AF65-F5344CB8AC3E}">
        <p14:creationId xmlns:p14="http://schemas.microsoft.com/office/powerpoint/2010/main" val="140422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å">
    <p:bg>
      <p:bgPr>
        <a:solidFill>
          <a:schemeClr val="bg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0C52EDEB-BBE9-914A-B961-2B693FA52114}"/>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43668139-B476-274F-9A6D-DC1ED5248B6F}"/>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69B6FAD6-8C5F-D947-B350-5573FA0FDC40}"/>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70A9C558-BFB9-D64A-90D6-EF58146F761B}"/>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57002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rå">
    <p:bg>
      <p:bgPr>
        <a:solidFill>
          <a:schemeClr val="bg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79628E8F-C62B-FE44-AA96-6AD95B4D9ADA}"/>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08794F9A-A4C4-4A47-8584-54F740FB683F}"/>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Pladsholder til billede 8">
            <a:extLst>
              <a:ext uri="{FF2B5EF4-FFF2-40B4-BE49-F238E27FC236}">
                <a16:creationId xmlns:a16="http://schemas.microsoft.com/office/drawing/2014/main" id="{CD0CD8D4-1639-AB46-AEFE-193F697A8746}"/>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
        <p:nvSpPr>
          <p:cNvPr id="5" name="Rektangel 4">
            <a:extLst>
              <a:ext uri="{FF2B5EF4-FFF2-40B4-BE49-F238E27FC236}">
                <a16:creationId xmlns:a16="http://schemas.microsoft.com/office/drawing/2014/main" id="{7E259624-5941-4C43-8EF9-035C68225598}"/>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D8D242F5-DA58-F447-BD28-9EB704FA207D}"/>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16614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6233FC20-B761-1A49-B1EA-9EEB88735005}"/>
              </a:ext>
            </a:extLst>
          </p:cNvPr>
          <p:cNvSpPr>
            <a:spLocks noGrp="1"/>
          </p:cNvSpPr>
          <p:nvPr>
            <p:ph type="pic" sz="quarter" idx="10"/>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
        <p:nvSpPr>
          <p:cNvPr id="11" name="Rektangel 10">
            <a:extLst>
              <a:ext uri="{FF2B5EF4-FFF2-40B4-BE49-F238E27FC236}">
                <a16:creationId xmlns:a16="http://schemas.microsoft.com/office/drawing/2014/main" id="{6083F9FD-B321-9E43-934A-E12CAF5E9AA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51E7542F-24C9-0048-AB19-F9DFC44D0FD5}"/>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E0B58958-F6F1-014C-9943-9CBEDB5A8FAD}"/>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0C0C4C52-E212-FE4D-92E7-0BFAF9C38C65}"/>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BC86E73B-8ADE-F242-AF59-FC240A34BA03}"/>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210BC376-4161-6649-91DC-E238FC41DBDE}"/>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indhold 2">
            <a:extLst>
              <a:ext uri="{FF2B5EF4-FFF2-40B4-BE49-F238E27FC236}">
                <a16:creationId xmlns:a16="http://schemas.microsoft.com/office/drawing/2014/main" id="{54BBE5C1-44DC-2548-8593-530308036353}"/>
              </a:ext>
            </a:extLst>
          </p:cNvPr>
          <p:cNvSpPr>
            <a:spLocks noGrp="1"/>
          </p:cNvSpPr>
          <p:nvPr>
            <p:ph sz="quarter" idx="11" hasCustomPrompt="1"/>
          </p:nvPr>
        </p:nvSpPr>
        <p:spPr>
          <a:xfrm>
            <a:off x="1103126" y="1667904"/>
            <a:ext cx="4354091" cy="550862"/>
          </a:xfrm>
          <a:prstGeom prst="rect">
            <a:avLst/>
          </a:prstGeom>
        </p:spPr>
        <p:txBody>
          <a:bodyPr/>
          <a:lstStyle>
            <a:lvl1pPr marL="0" indent="0">
              <a:buNone/>
              <a:defRPr sz="40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3" name="Pladsholder til indhold 2">
            <a:extLst>
              <a:ext uri="{FF2B5EF4-FFF2-40B4-BE49-F238E27FC236}">
                <a16:creationId xmlns:a16="http://schemas.microsoft.com/office/drawing/2014/main" id="{FEC69994-AF5B-384A-9FE9-CE7D2B31B79F}"/>
              </a:ext>
            </a:extLst>
          </p:cNvPr>
          <p:cNvSpPr>
            <a:spLocks noGrp="1"/>
          </p:cNvSpPr>
          <p:nvPr>
            <p:ph sz="quarter" idx="12" hasCustomPrompt="1"/>
          </p:nvPr>
        </p:nvSpPr>
        <p:spPr>
          <a:xfrm>
            <a:off x="1103126" y="2447833"/>
            <a:ext cx="4354091"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168006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6233FC20-B761-1A49-B1EA-9EEB88735005}"/>
              </a:ext>
            </a:extLst>
          </p:cNvPr>
          <p:cNvSpPr>
            <a:spLocks noGrp="1"/>
          </p:cNvSpPr>
          <p:nvPr>
            <p:ph type="pic" sz="quarter" idx="10"/>
          </p:nvPr>
        </p:nvSpPr>
        <p:spPr>
          <a:xfrm>
            <a:off x="578784" y="404439"/>
            <a:ext cx="6144745" cy="6144745"/>
          </a:xfrm>
          <a:prstGeom prst="ellipse">
            <a:avLst/>
          </a:prstGeom>
        </p:spPr>
        <p:txBody>
          <a:bodyPr/>
          <a:lstStyle>
            <a:lvl1pPr>
              <a:defRPr b="0" i="0">
                <a:latin typeface="Arial (null)"/>
              </a:defRPr>
            </a:lvl1pPr>
          </a:lstStyle>
          <a:p>
            <a:r>
              <a:rPr lang="da-DK" dirty="0"/>
              <a:t>Klik på ikonet for at tilføje et billede</a:t>
            </a:r>
          </a:p>
        </p:txBody>
      </p:sp>
      <p:sp>
        <p:nvSpPr>
          <p:cNvPr id="3" name="Rektangel 2">
            <a:extLst>
              <a:ext uri="{FF2B5EF4-FFF2-40B4-BE49-F238E27FC236}">
                <a16:creationId xmlns:a16="http://schemas.microsoft.com/office/drawing/2014/main" id="{109673BA-852D-784D-926F-9C35E7D2E8B0}"/>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4" name="Rektangel 3">
            <a:extLst>
              <a:ext uri="{FF2B5EF4-FFF2-40B4-BE49-F238E27FC236}">
                <a16:creationId xmlns:a16="http://schemas.microsoft.com/office/drawing/2014/main" id="{B89E76C6-D219-5B4A-AB60-9215328820AB}"/>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3BF4135A-7E02-5A41-959A-579CE710565F}"/>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A541CDED-5F7B-1542-A90C-4DC401C13DED}"/>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7668B51-F827-A544-B019-57C8704B8D26}"/>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726C527E-75EE-7845-8089-2B0F0AF7A16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indhold 2">
            <a:extLst>
              <a:ext uri="{FF2B5EF4-FFF2-40B4-BE49-F238E27FC236}">
                <a16:creationId xmlns:a16="http://schemas.microsoft.com/office/drawing/2014/main" id="{C3EBA355-D195-574A-8CCF-5F84A0F26773}"/>
              </a:ext>
            </a:extLst>
          </p:cNvPr>
          <p:cNvSpPr>
            <a:spLocks noGrp="1"/>
          </p:cNvSpPr>
          <p:nvPr>
            <p:ph sz="quarter" idx="11" hasCustomPrompt="1"/>
          </p:nvPr>
        </p:nvSpPr>
        <p:spPr>
          <a:xfrm>
            <a:off x="7261879" y="1304834"/>
            <a:ext cx="7785100" cy="550862"/>
          </a:xfrm>
          <a:prstGeom prst="rect">
            <a:avLst/>
          </a:prstGeom>
        </p:spPr>
        <p:txBody>
          <a:bodyPr/>
          <a:lstStyle>
            <a:lvl1pPr marL="0" indent="0">
              <a:buNone/>
              <a:defRPr sz="40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1" name="Pladsholder til indhold 2">
            <a:extLst>
              <a:ext uri="{FF2B5EF4-FFF2-40B4-BE49-F238E27FC236}">
                <a16:creationId xmlns:a16="http://schemas.microsoft.com/office/drawing/2014/main" id="{85EEC85F-8631-434D-8769-98FF510D6B93}"/>
              </a:ext>
            </a:extLst>
          </p:cNvPr>
          <p:cNvSpPr>
            <a:spLocks noGrp="1"/>
          </p:cNvSpPr>
          <p:nvPr>
            <p:ph sz="quarter" idx="12" hasCustomPrompt="1"/>
          </p:nvPr>
        </p:nvSpPr>
        <p:spPr>
          <a:xfrm>
            <a:off x="7261879" y="2084763"/>
            <a:ext cx="7785100"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262169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rugerdefineret layout">
    <p:bg>
      <p:bgPr>
        <a:solidFill>
          <a:schemeClr val="tx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AA2F318-D0DB-1248-912A-687E3B51A84F}"/>
              </a:ext>
            </a:extLst>
          </p:cNvPr>
          <p:cNvSpPr>
            <a:spLocks noGrp="1"/>
          </p:cNvSpPr>
          <p:nvPr>
            <p:ph type="pic" sz="quarter" idx="10"/>
          </p:nvPr>
        </p:nvSpPr>
        <p:spPr>
          <a:xfrm>
            <a:off x="5568950" y="0"/>
            <a:ext cx="6623050" cy="6858000"/>
          </a:xfrm>
          <a:prstGeom prst="rect">
            <a:avLst/>
          </a:prstGeom>
        </p:spPr>
        <p:txBody>
          <a:bodyPr/>
          <a:lstStyle/>
          <a:p>
            <a:endParaRPr lang="da-DK"/>
          </a:p>
        </p:txBody>
      </p:sp>
      <p:sp>
        <p:nvSpPr>
          <p:cNvPr id="5" name="Pladsholder til indhold 2">
            <a:extLst>
              <a:ext uri="{FF2B5EF4-FFF2-40B4-BE49-F238E27FC236}">
                <a16:creationId xmlns:a16="http://schemas.microsoft.com/office/drawing/2014/main" id="{CDFC1405-31DC-AD41-B8AF-3B5A4DD94C50}"/>
              </a:ext>
            </a:extLst>
          </p:cNvPr>
          <p:cNvSpPr>
            <a:spLocks noGrp="1"/>
          </p:cNvSpPr>
          <p:nvPr>
            <p:ph sz="quarter" idx="11"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Pladsholder til indhold 2">
            <a:extLst>
              <a:ext uri="{FF2B5EF4-FFF2-40B4-BE49-F238E27FC236}">
                <a16:creationId xmlns:a16="http://schemas.microsoft.com/office/drawing/2014/main" id="{7510173B-FF2A-1241-A8C7-11965768E219}"/>
              </a:ext>
            </a:extLst>
          </p:cNvPr>
          <p:cNvSpPr>
            <a:spLocks noGrp="1"/>
          </p:cNvSpPr>
          <p:nvPr>
            <p:ph sz="quarter" idx="12"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9" name="Rektangel 8">
            <a:extLst>
              <a:ext uri="{FF2B5EF4-FFF2-40B4-BE49-F238E27FC236}">
                <a16:creationId xmlns:a16="http://schemas.microsoft.com/office/drawing/2014/main" id="{E22519A2-5C84-7148-8619-F94362D5E33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Rektangel 9">
            <a:extLst>
              <a:ext uri="{FF2B5EF4-FFF2-40B4-BE49-F238E27FC236}">
                <a16:creationId xmlns:a16="http://schemas.microsoft.com/office/drawing/2014/main" id="{148CABAF-8EE2-524E-A371-3F821496B4E2}"/>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237322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ugerdefineret layout">
    <p:bg>
      <p:bgPr>
        <a:solidFill>
          <a:schemeClr val="tx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AA2F318-D0DB-1248-912A-687E3B51A84F}"/>
              </a:ext>
            </a:extLst>
          </p:cNvPr>
          <p:cNvSpPr>
            <a:spLocks noGrp="1"/>
          </p:cNvSpPr>
          <p:nvPr>
            <p:ph type="pic" sz="quarter" idx="10"/>
          </p:nvPr>
        </p:nvSpPr>
        <p:spPr>
          <a:xfrm>
            <a:off x="0" y="0"/>
            <a:ext cx="6623050" cy="6858000"/>
          </a:xfrm>
          <a:prstGeom prst="rect">
            <a:avLst/>
          </a:prstGeom>
        </p:spPr>
        <p:txBody>
          <a:bodyPr/>
          <a:lstStyle/>
          <a:p>
            <a:endParaRPr lang="da-DK"/>
          </a:p>
        </p:txBody>
      </p:sp>
      <p:sp>
        <p:nvSpPr>
          <p:cNvPr id="5" name="Pladsholder til indhold 2">
            <a:extLst>
              <a:ext uri="{FF2B5EF4-FFF2-40B4-BE49-F238E27FC236}">
                <a16:creationId xmlns:a16="http://schemas.microsoft.com/office/drawing/2014/main" id="{CDFC1405-31DC-AD41-B8AF-3B5A4DD94C50}"/>
              </a:ext>
            </a:extLst>
          </p:cNvPr>
          <p:cNvSpPr>
            <a:spLocks noGrp="1"/>
          </p:cNvSpPr>
          <p:nvPr>
            <p:ph sz="quarter" idx="11" hasCustomPrompt="1"/>
          </p:nvPr>
        </p:nvSpPr>
        <p:spPr>
          <a:xfrm>
            <a:off x="7567934"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Pladsholder til indhold 2">
            <a:extLst>
              <a:ext uri="{FF2B5EF4-FFF2-40B4-BE49-F238E27FC236}">
                <a16:creationId xmlns:a16="http://schemas.microsoft.com/office/drawing/2014/main" id="{7510173B-FF2A-1241-A8C7-11965768E219}"/>
              </a:ext>
            </a:extLst>
          </p:cNvPr>
          <p:cNvSpPr>
            <a:spLocks noGrp="1"/>
          </p:cNvSpPr>
          <p:nvPr>
            <p:ph sz="quarter" idx="12" hasCustomPrompt="1"/>
          </p:nvPr>
        </p:nvSpPr>
        <p:spPr>
          <a:xfrm>
            <a:off x="7567934"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7" name="Rektangel 6">
            <a:extLst>
              <a:ext uri="{FF2B5EF4-FFF2-40B4-BE49-F238E27FC236}">
                <a16:creationId xmlns:a16="http://schemas.microsoft.com/office/drawing/2014/main" id="{CF469D20-3CAE-8240-8DBB-241F3C9821E7}"/>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411B1F75-30B0-1A40-8266-D9552B5A24EA}"/>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4138012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026B2E-B566-6B45-8206-D49DB3B2E426}"/>
              </a:ext>
            </a:extLst>
          </p:cNvPr>
          <p:cNvSpPr/>
          <p:nvPr userDrawn="1"/>
        </p:nvSpPr>
        <p:spPr>
          <a:xfrm>
            <a:off x="2810435" y="1747442"/>
            <a:ext cx="3321423" cy="332142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186D0946-D549-1F4F-B6B6-78A53177FBF7}"/>
              </a:ext>
            </a:extLst>
          </p:cNvPr>
          <p:cNvSpPr/>
          <p:nvPr userDrawn="1"/>
        </p:nvSpPr>
        <p:spPr>
          <a:xfrm>
            <a:off x="5593977" y="1088536"/>
            <a:ext cx="2810436" cy="2810436"/>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46558A65-9E17-CB40-9F17-B8750268FA0C}"/>
              </a:ext>
            </a:extLst>
          </p:cNvPr>
          <p:cNvSpPr/>
          <p:nvPr userDrawn="1"/>
        </p:nvSpPr>
        <p:spPr>
          <a:xfrm>
            <a:off x="5103158" y="3898972"/>
            <a:ext cx="2057400" cy="2057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6988F1D1-4E4D-4546-A16A-A4F330756DEC}"/>
              </a:ext>
            </a:extLst>
          </p:cNvPr>
          <p:cNvSpPr/>
          <p:nvPr userDrawn="1"/>
        </p:nvSpPr>
        <p:spPr>
          <a:xfrm>
            <a:off x="7826185" y="3670371"/>
            <a:ext cx="1627096" cy="1627096"/>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E59D5E23-489E-A44D-B237-1F9166E0B161}"/>
              </a:ext>
            </a:extLst>
          </p:cNvPr>
          <p:cNvSpPr/>
          <p:nvPr userDrawn="1"/>
        </p:nvSpPr>
        <p:spPr>
          <a:xfrm>
            <a:off x="1116108" y="2312218"/>
            <a:ext cx="2003614" cy="20036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9AC3D587-CC2F-3D46-81B9-1E11A1016E1D}"/>
              </a:ext>
            </a:extLst>
          </p:cNvPr>
          <p:cNvSpPr/>
          <p:nvPr userDrawn="1"/>
        </p:nvSpPr>
        <p:spPr>
          <a:xfrm>
            <a:off x="1963266" y="671674"/>
            <a:ext cx="1358156" cy="13581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67AA0C8C-91F7-234E-99FA-A1B0F277B1C5}"/>
              </a:ext>
            </a:extLst>
          </p:cNvPr>
          <p:cNvSpPr/>
          <p:nvPr userDrawn="1"/>
        </p:nvSpPr>
        <p:spPr>
          <a:xfrm>
            <a:off x="2017054" y="4618389"/>
            <a:ext cx="1358156" cy="1358156"/>
          </a:xfrm>
          <a:prstGeom prst="ellipse">
            <a:avLst/>
          </a:prstGeom>
          <a:solidFill>
            <a:srgbClr val="EF7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tekst 18">
            <a:extLst>
              <a:ext uri="{FF2B5EF4-FFF2-40B4-BE49-F238E27FC236}">
                <a16:creationId xmlns:a16="http://schemas.microsoft.com/office/drawing/2014/main" id="{CD7A54CD-4536-3F4E-A882-60B38013ECD0}"/>
              </a:ext>
            </a:extLst>
          </p:cNvPr>
          <p:cNvSpPr>
            <a:spLocks noGrp="1"/>
          </p:cNvSpPr>
          <p:nvPr>
            <p:ph type="body" sz="quarter" idx="10" hasCustomPrompt="1"/>
          </p:nvPr>
        </p:nvSpPr>
        <p:spPr>
          <a:xfrm>
            <a:off x="3566832" y="3165736"/>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0" name="Pladsholder til tekst 18">
            <a:extLst>
              <a:ext uri="{FF2B5EF4-FFF2-40B4-BE49-F238E27FC236}">
                <a16:creationId xmlns:a16="http://schemas.microsoft.com/office/drawing/2014/main" id="{B75F9D33-1EDC-704D-8CB9-9E616BEC54D6}"/>
              </a:ext>
            </a:extLst>
          </p:cNvPr>
          <p:cNvSpPr>
            <a:spLocks noGrp="1"/>
          </p:cNvSpPr>
          <p:nvPr>
            <p:ph type="body" sz="quarter" idx="11" hasCustomPrompt="1"/>
          </p:nvPr>
        </p:nvSpPr>
        <p:spPr>
          <a:xfrm>
            <a:off x="6054538" y="2332019"/>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1" name="Pladsholder til tekst 18">
            <a:extLst>
              <a:ext uri="{FF2B5EF4-FFF2-40B4-BE49-F238E27FC236}">
                <a16:creationId xmlns:a16="http://schemas.microsoft.com/office/drawing/2014/main" id="{2F4D4ABE-04D7-9C4D-8758-D4C9C89D58CB}"/>
              </a:ext>
            </a:extLst>
          </p:cNvPr>
          <p:cNvSpPr>
            <a:spLocks noGrp="1"/>
          </p:cNvSpPr>
          <p:nvPr>
            <p:ph type="body" sz="quarter" idx="12" hasCustomPrompt="1"/>
          </p:nvPr>
        </p:nvSpPr>
        <p:spPr>
          <a:xfrm>
            <a:off x="7721974" y="4281842"/>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2" name="Pladsholder til tekst 18">
            <a:extLst>
              <a:ext uri="{FF2B5EF4-FFF2-40B4-BE49-F238E27FC236}">
                <a16:creationId xmlns:a16="http://schemas.microsoft.com/office/drawing/2014/main" id="{80AC1AB2-2DB6-044D-B75B-41DF359B7156}"/>
              </a:ext>
            </a:extLst>
          </p:cNvPr>
          <p:cNvSpPr>
            <a:spLocks noGrp="1"/>
          </p:cNvSpPr>
          <p:nvPr>
            <p:ph type="body" sz="quarter" idx="13" hasCustomPrompt="1"/>
          </p:nvPr>
        </p:nvSpPr>
        <p:spPr>
          <a:xfrm>
            <a:off x="5220821" y="4712148"/>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3" name="Pladsholder til tekst 18">
            <a:extLst>
              <a:ext uri="{FF2B5EF4-FFF2-40B4-BE49-F238E27FC236}">
                <a16:creationId xmlns:a16="http://schemas.microsoft.com/office/drawing/2014/main" id="{F382C237-451D-444F-BA88-E05E92E645E6}"/>
              </a:ext>
            </a:extLst>
          </p:cNvPr>
          <p:cNvSpPr>
            <a:spLocks noGrp="1"/>
          </p:cNvSpPr>
          <p:nvPr>
            <p:ph type="body" sz="quarter" idx="14" hasCustomPrompt="1"/>
          </p:nvPr>
        </p:nvSpPr>
        <p:spPr>
          <a:xfrm>
            <a:off x="1240491" y="3111948"/>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4" name="Pladsholder til tekst 18">
            <a:extLst>
              <a:ext uri="{FF2B5EF4-FFF2-40B4-BE49-F238E27FC236}">
                <a16:creationId xmlns:a16="http://schemas.microsoft.com/office/drawing/2014/main" id="{32FD1978-68E3-6F4F-99B7-4366081AA5BC}"/>
              </a:ext>
            </a:extLst>
          </p:cNvPr>
          <p:cNvSpPr>
            <a:spLocks noGrp="1"/>
          </p:cNvSpPr>
          <p:nvPr>
            <p:ph type="body" sz="quarter" idx="15" hasCustomPrompt="1"/>
          </p:nvPr>
        </p:nvSpPr>
        <p:spPr>
          <a:xfrm>
            <a:off x="1724585" y="1121783"/>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5" name="Pladsholder til tekst 18">
            <a:extLst>
              <a:ext uri="{FF2B5EF4-FFF2-40B4-BE49-F238E27FC236}">
                <a16:creationId xmlns:a16="http://schemas.microsoft.com/office/drawing/2014/main" id="{FCEC9886-7909-8D43-A1C4-1787A6A32420}"/>
              </a:ext>
            </a:extLst>
          </p:cNvPr>
          <p:cNvSpPr>
            <a:spLocks noGrp="1"/>
          </p:cNvSpPr>
          <p:nvPr>
            <p:ph type="body" sz="quarter" idx="16" hasCustomPrompt="1"/>
          </p:nvPr>
        </p:nvSpPr>
        <p:spPr>
          <a:xfrm>
            <a:off x="1764926" y="5115560"/>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6" name="Rektangel 25">
            <a:extLst>
              <a:ext uri="{FF2B5EF4-FFF2-40B4-BE49-F238E27FC236}">
                <a16:creationId xmlns:a16="http://schemas.microsoft.com/office/drawing/2014/main" id="{9989AA93-0CFF-2649-8761-A0E81288184D}"/>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27" name="Rektangel 26">
            <a:extLst>
              <a:ext uri="{FF2B5EF4-FFF2-40B4-BE49-F238E27FC236}">
                <a16:creationId xmlns:a16="http://schemas.microsoft.com/office/drawing/2014/main" id="{39F691BD-FC00-CB46-AEC0-8DAE09697E9F}"/>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69384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3F067EEC-F2B1-AA47-9850-B3A097BC2654}"/>
              </a:ext>
            </a:extLst>
          </p:cNvPr>
          <p:cNvSpPr>
            <a:spLocks noGrp="1" noChangeAspect="1"/>
          </p:cNvSpPr>
          <p:nvPr>
            <p:ph type="pic" sz="quarter" idx="10"/>
          </p:nvPr>
        </p:nvSpPr>
        <p:spPr>
          <a:xfrm>
            <a:off x="704192" y="3336586"/>
            <a:ext cx="10815145" cy="2969621"/>
          </a:xfrm>
          <a:prstGeom prst="rect">
            <a:avLst/>
          </a:prstGeom>
        </p:spPr>
        <p:txBody>
          <a:bodyPr/>
          <a:lstStyle>
            <a:lvl1pPr>
              <a:defRPr b="0" i="0">
                <a:latin typeface="Arial (null)"/>
              </a:defRPr>
            </a:lvl1pPr>
          </a:lstStyle>
          <a:p>
            <a:r>
              <a:rPr lang="da-DK" dirty="0"/>
              <a:t>Klik på ikonet for at tilføje et billede</a:t>
            </a:r>
          </a:p>
        </p:txBody>
      </p:sp>
      <p:pic>
        <p:nvPicPr>
          <p:cNvPr id="10" name="Billede 9">
            <a:extLst>
              <a:ext uri="{FF2B5EF4-FFF2-40B4-BE49-F238E27FC236}">
                <a16:creationId xmlns:a16="http://schemas.microsoft.com/office/drawing/2014/main" id="{F33A3479-5195-6646-8E68-F1E4546DF028}"/>
              </a:ext>
            </a:extLst>
          </p:cNvPr>
          <p:cNvPicPr>
            <a:picLocks noChangeAspect="1"/>
          </p:cNvPicPr>
          <p:nvPr/>
        </p:nvPicPr>
        <p:blipFill>
          <a:blip r:embed="rId2"/>
          <a:stretch>
            <a:fillRect/>
          </a:stretch>
        </p:blipFill>
        <p:spPr>
          <a:xfrm>
            <a:off x="3684858" y="657657"/>
            <a:ext cx="4853808" cy="1274304"/>
          </a:xfrm>
          <a:prstGeom prst="rect">
            <a:avLst/>
          </a:prstGeom>
        </p:spPr>
      </p:pic>
      <p:sp>
        <p:nvSpPr>
          <p:cNvPr id="4" name="Rektangel 3">
            <a:extLst>
              <a:ext uri="{FF2B5EF4-FFF2-40B4-BE49-F238E27FC236}">
                <a16:creationId xmlns:a16="http://schemas.microsoft.com/office/drawing/2014/main" id="{22C13770-12E9-CC48-A088-3002AE5E2FCE}"/>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42EA4D1-4E0F-404B-AB1D-8CD8D3F127A1}"/>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47AA4F2-6150-044A-91F8-9D90FD61125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Rektangel 8">
            <a:extLst>
              <a:ext uri="{FF2B5EF4-FFF2-40B4-BE49-F238E27FC236}">
                <a16:creationId xmlns:a16="http://schemas.microsoft.com/office/drawing/2014/main" id="{51423F25-BD9F-7447-A2DB-130B7BB1B8F0}"/>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95F3BCF5-8B1F-A547-8046-15E7AAE5C5BE}"/>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3" name="Rektangel 12">
            <a:extLst>
              <a:ext uri="{FF2B5EF4-FFF2-40B4-BE49-F238E27FC236}">
                <a16:creationId xmlns:a16="http://schemas.microsoft.com/office/drawing/2014/main" id="{5B45127E-7F5E-6A45-BDFC-FAD429B2278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4" name="Pladsholder til indhold 2">
            <a:extLst>
              <a:ext uri="{FF2B5EF4-FFF2-40B4-BE49-F238E27FC236}">
                <a16:creationId xmlns:a16="http://schemas.microsoft.com/office/drawing/2014/main" id="{877AED17-5C44-B044-A401-057C95B309CF}"/>
              </a:ext>
            </a:extLst>
          </p:cNvPr>
          <p:cNvSpPr>
            <a:spLocks noGrp="1"/>
          </p:cNvSpPr>
          <p:nvPr>
            <p:ph sz="quarter" idx="11" hasCustomPrompt="1"/>
          </p:nvPr>
        </p:nvSpPr>
        <p:spPr>
          <a:xfrm>
            <a:off x="704190" y="2093790"/>
            <a:ext cx="10815145" cy="550862"/>
          </a:xfrm>
          <a:prstGeom prst="rect">
            <a:avLst/>
          </a:prstGeom>
        </p:spPr>
        <p:txBody>
          <a:bodyPr/>
          <a:lstStyle>
            <a:lvl1pPr marL="0" indent="0" algn="ctr">
              <a:buNone/>
              <a:defRPr sz="32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5" name="Pladsholder til indhold 2">
            <a:extLst>
              <a:ext uri="{FF2B5EF4-FFF2-40B4-BE49-F238E27FC236}">
                <a16:creationId xmlns:a16="http://schemas.microsoft.com/office/drawing/2014/main" id="{D0038B1F-2E36-CC4F-AFB7-3F9A0AFA1EAE}"/>
              </a:ext>
            </a:extLst>
          </p:cNvPr>
          <p:cNvSpPr>
            <a:spLocks noGrp="1"/>
          </p:cNvSpPr>
          <p:nvPr>
            <p:ph sz="quarter" idx="12" hasCustomPrompt="1"/>
          </p:nvPr>
        </p:nvSpPr>
        <p:spPr>
          <a:xfrm>
            <a:off x="704191" y="2652700"/>
            <a:ext cx="10815145" cy="550862"/>
          </a:xfrm>
          <a:prstGeom prst="rect">
            <a:avLst/>
          </a:prstGeom>
        </p:spPr>
        <p:txBody>
          <a:bodyPr/>
          <a:lstStyle>
            <a:lvl1pPr marL="0" indent="0" algn="ctr">
              <a:buNone/>
              <a:defRPr sz="1800"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30239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19F44176-DF5E-4B47-8F52-ED417C9E1735}"/>
              </a:ext>
            </a:extLst>
          </p:cNvPr>
          <p:cNvSpPr>
            <a:spLocks noGrp="1"/>
          </p:cNvSpPr>
          <p:nvPr>
            <p:ph type="pic" sz="quarter" idx="10"/>
          </p:nvPr>
        </p:nvSpPr>
        <p:spPr>
          <a:xfrm>
            <a:off x="1532778" y="1816501"/>
            <a:ext cx="2595563" cy="2595562"/>
          </a:xfrm>
          <a:prstGeom prst="rect">
            <a:avLst/>
          </a:prstGeom>
        </p:spPr>
        <p:txBody>
          <a:bodyPr/>
          <a:lstStyle/>
          <a:p>
            <a:endParaRPr lang="da-DK"/>
          </a:p>
        </p:txBody>
      </p:sp>
      <p:sp>
        <p:nvSpPr>
          <p:cNvPr id="5" name="Pladsholder til billede 3">
            <a:extLst>
              <a:ext uri="{FF2B5EF4-FFF2-40B4-BE49-F238E27FC236}">
                <a16:creationId xmlns:a16="http://schemas.microsoft.com/office/drawing/2014/main" id="{9A7697BC-F0EA-FC46-BC92-9E3E968F5BC2}"/>
              </a:ext>
            </a:extLst>
          </p:cNvPr>
          <p:cNvSpPr>
            <a:spLocks noGrp="1"/>
          </p:cNvSpPr>
          <p:nvPr>
            <p:ph type="pic" sz="quarter" idx="11"/>
          </p:nvPr>
        </p:nvSpPr>
        <p:spPr>
          <a:xfrm>
            <a:off x="4746625" y="1816501"/>
            <a:ext cx="2595563" cy="2595562"/>
          </a:xfrm>
          <a:prstGeom prst="rect">
            <a:avLst/>
          </a:prstGeom>
        </p:spPr>
        <p:txBody>
          <a:bodyPr/>
          <a:lstStyle/>
          <a:p>
            <a:endParaRPr lang="da-DK"/>
          </a:p>
        </p:txBody>
      </p:sp>
      <p:sp>
        <p:nvSpPr>
          <p:cNvPr id="6" name="Pladsholder til billede 3">
            <a:extLst>
              <a:ext uri="{FF2B5EF4-FFF2-40B4-BE49-F238E27FC236}">
                <a16:creationId xmlns:a16="http://schemas.microsoft.com/office/drawing/2014/main" id="{BB15E08B-7683-8140-9310-D62C2C3E2787}"/>
              </a:ext>
            </a:extLst>
          </p:cNvPr>
          <p:cNvSpPr>
            <a:spLocks noGrp="1"/>
          </p:cNvSpPr>
          <p:nvPr>
            <p:ph type="pic" sz="quarter" idx="12"/>
          </p:nvPr>
        </p:nvSpPr>
        <p:spPr>
          <a:xfrm>
            <a:off x="7960472" y="1816501"/>
            <a:ext cx="2595563" cy="2595562"/>
          </a:xfrm>
          <a:prstGeom prst="rect">
            <a:avLst/>
          </a:prstGeom>
        </p:spPr>
        <p:txBody>
          <a:bodyPr/>
          <a:lstStyle/>
          <a:p>
            <a:endParaRPr lang="da-DK"/>
          </a:p>
        </p:txBody>
      </p:sp>
      <p:sp>
        <p:nvSpPr>
          <p:cNvPr id="7" name="Rektangel 6">
            <a:extLst>
              <a:ext uri="{FF2B5EF4-FFF2-40B4-BE49-F238E27FC236}">
                <a16:creationId xmlns:a16="http://schemas.microsoft.com/office/drawing/2014/main" id="{142909FB-6F31-B04B-B7C4-AC46DC348BC4}"/>
              </a:ext>
            </a:extLst>
          </p:cNvPr>
          <p:cNvSpPr/>
          <p:nvPr userDrawn="1"/>
        </p:nvSpPr>
        <p:spPr>
          <a:xfrm>
            <a:off x="1532778" y="4512647"/>
            <a:ext cx="2595563" cy="860798"/>
          </a:xfrm>
          <a:prstGeom prst="rect">
            <a:avLst/>
          </a:prstGeom>
          <a:solidFill>
            <a:schemeClr val="tx2"/>
          </a:solidFill>
          <a:ln>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6F317749-C233-174F-B18F-8A8FDC961E75}"/>
              </a:ext>
            </a:extLst>
          </p:cNvPr>
          <p:cNvSpPr/>
          <p:nvPr userDrawn="1"/>
        </p:nvSpPr>
        <p:spPr>
          <a:xfrm>
            <a:off x="4751466" y="4512647"/>
            <a:ext cx="2595563" cy="860798"/>
          </a:xfrm>
          <a:prstGeom prst="rect">
            <a:avLst/>
          </a:prstGeom>
          <a:solidFill>
            <a:schemeClr val="accent2"/>
          </a:solidFill>
          <a:ln>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5837C2ED-CBDA-7441-9CD4-903AA03A9121}"/>
              </a:ext>
            </a:extLst>
          </p:cNvPr>
          <p:cNvSpPr/>
          <p:nvPr userDrawn="1"/>
        </p:nvSpPr>
        <p:spPr>
          <a:xfrm>
            <a:off x="7970154" y="4512647"/>
            <a:ext cx="2595563" cy="860798"/>
          </a:xfrm>
          <a:prstGeom prst="rect">
            <a:avLst/>
          </a:prstGeom>
          <a:solidFill>
            <a:schemeClr val="accent6"/>
          </a:solidFill>
          <a:ln>
            <a:solidFill>
              <a:schemeClr val="accent6">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18">
            <a:extLst>
              <a:ext uri="{FF2B5EF4-FFF2-40B4-BE49-F238E27FC236}">
                <a16:creationId xmlns:a16="http://schemas.microsoft.com/office/drawing/2014/main" id="{58295697-686D-6B44-B239-93A1DA2DF373}"/>
              </a:ext>
            </a:extLst>
          </p:cNvPr>
          <p:cNvSpPr>
            <a:spLocks noGrp="1"/>
          </p:cNvSpPr>
          <p:nvPr>
            <p:ph type="body" sz="quarter" idx="13" hasCustomPrompt="1"/>
          </p:nvPr>
        </p:nvSpPr>
        <p:spPr>
          <a:xfrm>
            <a:off x="1939691"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1" name="Pladsholder til tekst 18">
            <a:extLst>
              <a:ext uri="{FF2B5EF4-FFF2-40B4-BE49-F238E27FC236}">
                <a16:creationId xmlns:a16="http://schemas.microsoft.com/office/drawing/2014/main" id="{AF477C86-1261-3E4B-8DFE-CB73907DE451}"/>
              </a:ext>
            </a:extLst>
          </p:cNvPr>
          <p:cNvSpPr>
            <a:spLocks noGrp="1"/>
          </p:cNvSpPr>
          <p:nvPr>
            <p:ph type="body" sz="quarter" idx="14" hasCustomPrompt="1"/>
          </p:nvPr>
        </p:nvSpPr>
        <p:spPr>
          <a:xfrm>
            <a:off x="5167523"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3" name="Pladsholder til tekst 18">
            <a:extLst>
              <a:ext uri="{FF2B5EF4-FFF2-40B4-BE49-F238E27FC236}">
                <a16:creationId xmlns:a16="http://schemas.microsoft.com/office/drawing/2014/main" id="{0F762D18-BF18-C74D-AC4F-8E9740F26ADA}"/>
              </a:ext>
            </a:extLst>
          </p:cNvPr>
          <p:cNvSpPr>
            <a:spLocks noGrp="1"/>
          </p:cNvSpPr>
          <p:nvPr>
            <p:ph type="body" sz="quarter" idx="15" hasCustomPrompt="1"/>
          </p:nvPr>
        </p:nvSpPr>
        <p:spPr>
          <a:xfrm>
            <a:off x="8367923"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4" name="Rektangel 13">
            <a:extLst>
              <a:ext uri="{FF2B5EF4-FFF2-40B4-BE49-F238E27FC236}">
                <a16:creationId xmlns:a16="http://schemas.microsoft.com/office/drawing/2014/main" id="{EBD7DB0E-D984-3243-A094-C1FA26190440}"/>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5" name="Rektangel 14">
            <a:extLst>
              <a:ext uri="{FF2B5EF4-FFF2-40B4-BE49-F238E27FC236}">
                <a16:creationId xmlns:a16="http://schemas.microsoft.com/office/drawing/2014/main" id="{28F57861-7649-DD41-B1AA-51B1DCA1DC0C}"/>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264253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ugerdefineret layout">
    <p:bg>
      <p:bgPr>
        <a:solidFill>
          <a:schemeClr val="tx2"/>
        </a:solidFill>
        <a:effectLst/>
      </p:bgPr>
    </p:bg>
    <p:spTree>
      <p:nvGrpSpPr>
        <p:cNvPr id="1" name=""/>
        <p:cNvGrpSpPr/>
        <p:nvPr/>
      </p:nvGrpSpPr>
      <p:grpSpPr>
        <a:xfrm>
          <a:off x="0" y="0"/>
          <a:ext cx="0" cy="0"/>
          <a:chOff x="0" y="0"/>
          <a:chExt cx="0" cy="0"/>
        </a:xfrm>
      </p:grpSpPr>
      <p:sp>
        <p:nvSpPr>
          <p:cNvPr id="3" name="Pladsholder til billede 3">
            <a:extLst>
              <a:ext uri="{FF2B5EF4-FFF2-40B4-BE49-F238E27FC236}">
                <a16:creationId xmlns:a16="http://schemas.microsoft.com/office/drawing/2014/main" id="{94501FB2-AE88-694B-B78C-75D9D50FAB05}"/>
              </a:ext>
            </a:extLst>
          </p:cNvPr>
          <p:cNvSpPr>
            <a:spLocks noGrp="1"/>
          </p:cNvSpPr>
          <p:nvPr>
            <p:ph type="pic" sz="quarter" idx="10"/>
          </p:nvPr>
        </p:nvSpPr>
        <p:spPr>
          <a:xfrm>
            <a:off x="0" y="0"/>
            <a:ext cx="5321808" cy="6858000"/>
          </a:xfrm>
          <a:prstGeom prst="rect">
            <a:avLst/>
          </a:prstGeom>
        </p:spPr>
        <p:txBody>
          <a:bodyPr/>
          <a:lstStyle/>
          <a:p>
            <a:endParaRPr lang="da-DK"/>
          </a:p>
        </p:txBody>
      </p:sp>
      <p:pic>
        <p:nvPicPr>
          <p:cNvPr id="5" name="Billede 4">
            <a:extLst>
              <a:ext uri="{FF2B5EF4-FFF2-40B4-BE49-F238E27FC236}">
                <a16:creationId xmlns:a16="http://schemas.microsoft.com/office/drawing/2014/main" id="{D7AE791B-2346-7544-826D-B56FA59E8F70}"/>
              </a:ext>
            </a:extLst>
          </p:cNvPr>
          <p:cNvPicPr>
            <a:picLocks noChangeAspect="1"/>
          </p:cNvPicPr>
          <p:nvPr userDrawn="1"/>
        </p:nvPicPr>
        <p:blipFill>
          <a:blip r:embed="rId2"/>
          <a:stretch>
            <a:fillRect/>
          </a:stretch>
        </p:blipFill>
        <p:spPr>
          <a:xfrm>
            <a:off x="7290154" y="466343"/>
            <a:ext cx="4542181" cy="868681"/>
          </a:xfrm>
          <a:prstGeom prst="rect">
            <a:avLst/>
          </a:prstGeom>
        </p:spPr>
      </p:pic>
      <p:sp>
        <p:nvSpPr>
          <p:cNvPr id="7" name="Pladsholder til tekst 6">
            <a:extLst>
              <a:ext uri="{FF2B5EF4-FFF2-40B4-BE49-F238E27FC236}">
                <a16:creationId xmlns:a16="http://schemas.microsoft.com/office/drawing/2014/main" id="{C788E8BC-7FC1-B646-B5C5-6F87585708A6}"/>
              </a:ext>
            </a:extLst>
          </p:cNvPr>
          <p:cNvSpPr>
            <a:spLocks noGrp="1"/>
          </p:cNvSpPr>
          <p:nvPr>
            <p:ph type="body" sz="quarter" idx="11" hasCustomPrompt="1"/>
          </p:nvPr>
        </p:nvSpPr>
        <p:spPr>
          <a:xfrm>
            <a:off x="7972462" y="5495545"/>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18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Konsulent</a:t>
            </a:r>
          </a:p>
          <a:p>
            <a:pPr lvl="0"/>
            <a:r>
              <a:rPr lang="da-DK" dirty="0"/>
              <a:t>Mail</a:t>
            </a:r>
          </a:p>
          <a:p>
            <a:pPr lvl="0"/>
            <a:r>
              <a:rPr lang="da-DK" dirty="0"/>
              <a:t>Telefon</a:t>
            </a:r>
          </a:p>
        </p:txBody>
      </p:sp>
      <p:sp>
        <p:nvSpPr>
          <p:cNvPr id="9" name="Pladsholder til tekst 6">
            <a:extLst>
              <a:ext uri="{FF2B5EF4-FFF2-40B4-BE49-F238E27FC236}">
                <a16:creationId xmlns:a16="http://schemas.microsoft.com/office/drawing/2014/main" id="{C09CCF78-D24A-E941-9FB0-AF50C5835E55}"/>
              </a:ext>
            </a:extLst>
          </p:cNvPr>
          <p:cNvSpPr>
            <a:spLocks noGrp="1"/>
          </p:cNvSpPr>
          <p:nvPr>
            <p:ph type="body" sz="quarter" idx="12" hasCustomPrompt="1"/>
          </p:nvPr>
        </p:nvSpPr>
        <p:spPr>
          <a:xfrm>
            <a:off x="7972462" y="4828033"/>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32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Kontakt</a:t>
            </a:r>
            <a:endParaRPr lang="da-DK" dirty="0"/>
          </a:p>
        </p:txBody>
      </p:sp>
      <p:sp>
        <p:nvSpPr>
          <p:cNvPr id="10" name="Pladsholder til tekst 6">
            <a:extLst>
              <a:ext uri="{FF2B5EF4-FFF2-40B4-BE49-F238E27FC236}">
                <a16:creationId xmlns:a16="http://schemas.microsoft.com/office/drawing/2014/main" id="{A6A6E18B-E749-9448-809C-5AC90495AF4E}"/>
              </a:ext>
            </a:extLst>
          </p:cNvPr>
          <p:cNvSpPr>
            <a:spLocks noGrp="1"/>
          </p:cNvSpPr>
          <p:nvPr>
            <p:ph type="body" sz="quarter" idx="13" hasCustomPrompt="1"/>
          </p:nvPr>
        </p:nvSpPr>
        <p:spPr>
          <a:xfrm>
            <a:off x="7972462" y="3072385"/>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32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TAK FOR IDAG</a:t>
            </a:r>
            <a:endParaRPr lang="da-DK" dirty="0"/>
          </a:p>
        </p:txBody>
      </p:sp>
    </p:spTree>
    <p:extLst>
      <p:ext uri="{BB962C8B-B14F-4D97-AF65-F5344CB8AC3E}">
        <p14:creationId xmlns:p14="http://schemas.microsoft.com/office/powerpoint/2010/main" val="202557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3279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dsæt foto">
    <p:spTree>
      <p:nvGrpSpPr>
        <p:cNvPr id="1" name=""/>
        <p:cNvGrpSpPr/>
        <p:nvPr/>
      </p:nvGrpSpPr>
      <p:grpSpPr>
        <a:xfrm>
          <a:off x="0" y="0"/>
          <a:ext cx="0" cy="0"/>
          <a:chOff x="0" y="0"/>
          <a:chExt cx="0" cy="0"/>
        </a:xfrm>
      </p:grpSpPr>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Raleway" panose="020B0003030101060003" pitchFamily="34" charset="0"/>
              </a:defRPr>
            </a:lvl1pPr>
          </a:lstStyle>
          <a:p>
            <a:pPr lvl="0"/>
            <a:r>
              <a:rPr lang="da-DK"/>
              <a:t>Klik for at redigere teksttypografierne i masteren</a:t>
            </a:r>
          </a:p>
        </p:txBody>
      </p:sp>
      <p:sp>
        <p:nvSpPr>
          <p:cNvPr id="24" name="Pladsholder til billede 22"/>
          <p:cNvSpPr>
            <a:spLocks noGrp="1"/>
          </p:cNvSpPr>
          <p:nvPr>
            <p:ph type="pic" sz="quarter" idx="12"/>
          </p:nvPr>
        </p:nvSpPr>
        <p:spPr bwMode="auto">
          <a:xfrm>
            <a:off x="8703733" y="0"/>
            <a:ext cx="3488267" cy="6858000"/>
          </a:xfrm>
          <a:custGeom>
            <a:avLst/>
            <a:gdLst>
              <a:gd name="connsiteX0" fmla="*/ 0 w 2559050"/>
              <a:gd name="connsiteY0" fmla="*/ 0 h 6858000"/>
              <a:gd name="connsiteX1" fmla="*/ 2559050 w 2559050"/>
              <a:gd name="connsiteY1" fmla="*/ 0 h 6858000"/>
              <a:gd name="connsiteX2" fmla="*/ 2559050 w 2559050"/>
              <a:gd name="connsiteY2" fmla="*/ 6858000 h 6858000"/>
              <a:gd name="connsiteX3" fmla="*/ 0 w 2559050"/>
              <a:gd name="connsiteY3" fmla="*/ 6858000 h 6858000"/>
              <a:gd name="connsiteX4" fmla="*/ 0 w 2559050"/>
              <a:gd name="connsiteY4" fmla="*/ 0 h 6858000"/>
              <a:gd name="connsiteX0" fmla="*/ 57150 w 2616200"/>
              <a:gd name="connsiteY0" fmla="*/ 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57150 w 2616200"/>
              <a:gd name="connsiteY5" fmla="*/ 0 h 6858000"/>
              <a:gd name="connsiteX0" fmla="*/ 57150 w 2616200"/>
              <a:gd name="connsiteY0" fmla="*/ 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57150 w 2616200"/>
              <a:gd name="connsiteY6" fmla="*/ 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6200" h="6858000">
                <a:moveTo>
                  <a:pt x="6350" y="6350"/>
                </a:moveTo>
                <a:lnTo>
                  <a:pt x="2616200" y="0"/>
                </a:lnTo>
                <a:lnTo>
                  <a:pt x="2616200" y="6858000"/>
                </a:lnTo>
                <a:lnTo>
                  <a:pt x="57150" y="6858000"/>
                </a:lnTo>
                <a:cubicBezTo>
                  <a:pt x="55033" y="6553200"/>
                  <a:pt x="2117" y="6261100"/>
                  <a:pt x="0" y="5956300"/>
                </a:cubicBezTo>
                <a:cubicBezTo>
                  <a:pt x="4233" y="5196417"/>
                  <a:pt x="135467" y="4347633"/>
                  <a:pt x="139700" y="3587750"/>
                </a:cubicBezTo>
                <a:cubicBezTo>
                  <a:pt x="114300" y="2393950"/>
                  <a:pt x="-6350" y="692150"/>
                  <a:pt x="6350" y="635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a-DK" dirty="0"/>
          </a:p>
        </p:txBody>
      </p:sp>
      <p:sp>
        <p:nvSpPr>
          <p:cNvPr id="25" name="Titel 1"/>
          <p:cNvSpPr>
            <a:spLocks noGrp="1"/>
          </p:cNvSpPr>
          <p:nvPr>
            <p:ph type="title"/>
          </p:nvPr>
        </p:nvSpPr>
        <p:spPr>
          <a:xfrm>
            <a:off x="1200000" y="900000"/>
            <a:ext cx="6564083" cy="1254238"/>
          </a:xfrm>
        </p:spPr>
        <p:txBody>
          <a:bodyPr>
            <a:noAutofit/>
          </a:bodyPr>
          <a:lstStyle>
            <a:lvl1pPr>
              <a:lnSpc>
                <a:spcPts val="4200"/>
              </a:lnSpc>
              <a:defRPr sz="4000">
                <a:latin typeface="Raleway" panose="020B0003030101060003" pitchFamily="34" charset="0"/>
              </a:defRPr>
            </a:lvl1pPr>
          </a:lstStyle>
          <a:p>
            <a:r>
              <a:rPr lang="da-DK"/>
              <a:t>Klik for at redigere i masteren</a:t>
            </a:r>
            <a:endParaRPr lang="da-DK" dirty="0"/>
          </a:p>
        </p:txBody>
      </p:sp>
      <p:sp>
        <p:nvSpPr>
          <p:cNvPr id="26" name="Pladsholder til tekst 4"/>
          <p:cNvSpPr>
            <a:spLocks noGrp="1"/>
          </p:cNvSpPr>
          <p:nvPr>
            <p:ph type="body" sz="quarter" idx="10"/>
          </p:nvPr>
        </p:nvSpPr>
        <p:spPr>
          <a:xfrm>
            <a:off x="1200151" y="2154238"/>
            <a:ext cx="6563932" cy="3958695"/>
          </a:xfrm>
        </p:spPr>
        <p:txBody>
          <a:bodyPr/>
          <a:lstStyle>
            <a:lvl1pPr>
              <a:defRPr>
                <a:latin typeface="Raleway" panose="020B0003030101060003" pitchFamily="34" charset="0"/>
              </a:defRPr>
            </a:lvl1pPr>
            <a:lvl2pPr>
              <a:defRPr>
                <a:latin typeface="Raleway" panose="020B0003030101060003" pitchFamily="34" charset="0"/>
              </a:defRPr>
            </a:lvl2pPr>
            <a:lvl3pPr>
              <a:defRPr>
                <a:latin typeface="Raleway" panose="020B0003030101060003" pitchFamily="34" charset="0"/>
              </a:defRPr>
            </a:lvl3pPr>
            <a:lvl4pPr>
              <a:defRPr>
                <a:latin typeface="Raleway" panose="020B0003030101060003" pitchFamily="34" charset="0"/>
              </a:defRPr>
            </a:lvl4pPr>
            <a:lvl5pPr>
              <a:defRPr>
                <a:latin typeface="Raleway" panose="020B0003030101060003"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6" name="Billede 5" descr="DGU_spil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919" y="6469479"/>
            <a:ext cx="1755707" cy="251996"/>
          </a:xfrm>
          <a:prstGeom prst="rect">
            <a:avLst/>
          </a:prstGeom>
        </p:spPr>
      </p:pic>
    </p:spTree>
    <p:extLst>
      <p:ext uri="{BB962C8B-B14F-4D97-AF65-F5344CB8AC3E}">
        <p14:creationId xmlns:p14="http://schemas.microsoft.com/office/powerpoint/2010/main" val="416997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70966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94930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4043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09309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03809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3151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rugerdefineret layou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E4980F-F8F5-184E-9701-25991AF891D6}"/>
              </a:ext>
            </a:extLst>
          </p:cNvPr>
          <p:cNvSpPr>
            <a:spLocks noGrp="1"/>
          </p:cNvSpPr>
          <p:nvPr>
            <p:ph sz="quarter" idx="11" hasCustomPrompt="1"/>
          </p:nvPr>
        </p:nvSpPr>
        <p:spPr>
          <a:xfrm>
            <a:off x="840479" y="605277"/>
            <a:ext cx="7785100" cy="550862"/>
          </a:xfrm>
          <a:prstGeom prst="rect">
            <a:avLst/>
          </a:prstGeom>
        </p:spPr>
        <p:txBody>
          <a:bodyPr/>
          <a:lstStyle>
            <a:lvl1pPr marL="0" indent="0">
              <a:buNone/>
              <a:defRPr sz="4000" b="0" i="0">
                <a:solidFill>
                  <a:schemeClr val="accent5"/>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Pladsholder til indhold 2">
            <a:extLst>
              <a:ext uri="{FF2B5EF4-FFF2-40B4-BE49-F238E27FC236}">
                <a16:creationId xmlns:a16="http://schemas.microsoft.com/office/drawing/2014/main" id="{07F98D1F-44A4-F841-BDFE-BF4CDDDD6EAB}"/>
              </a:ext>
            </a:extLst>
          </p:cNvPr>
          <p:cNvSpPr>
            <a:spLocks noGrp="1"/>
          </p:cNvSpPr>
          <p:nvPr>
            <p:ph sz="quarter" idx="12" hasCustomPrompt="1"/>
          </p:nvPr>
        </p:nvSpPr>
        <p:spPr>
          <a:xfrm>
            <a:off x="840479" y="1679348"/>
            <a:ext cx="7785100"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Rektangel 5">
            <a:extLst>
              <a:ext uri="{FF2B5EF4-FFF2-40B4-BE49-F238E27FC236}">
                <a16:creationId xmlns:a16="http://schemas.microsoft.com/office/drawing/2014/main" id="{7C8A1DF5-7686-BA49-8E3F-1CC3068C7FEF}"/>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635463FC-65F9-664D-BFB5-80E8EC69142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1291464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23444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37849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4432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437383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ndlinje">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4"/>
            <a:ext cx="12289369"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illede 6">
            <a:extLst>
              <a:ext uri="{FF2B5EF4-FFF2-40B4-BE49-F238E27FC236}">
                <a16:creationId xmlns:a16="http://schemas.microsoft.com/office/drawing/2014/main" id="{E3337D19-7880-4D54-82FD-DD1457ADEED0}"/>
              </a:ext>
            </a:extLst>
          </p:cNvPr>
          <p:cNvPicPr>
            <a:picLocks noChangeAspect="1"/>
          </p:cNvPicPr>
          <p:nvPr userDrawn="1"/>
        </p:nvPicPr>
        <p:blipFill>
          <a:blip r:embed="rId3"/>
          <a:stretch>
            <a:fillRect/>
          </a:stretch>
        </p:blipFill>
        <p:spPr>
          <a:xfrm>
            <a:off x="4451" y="6298506"/>
            <a:ext cx="2164587" cy="422163"/>
          </a:xfrm>
          <a:prstGeom prst="rect">
            <a:avLst/>
          </a:prstGeom>
        </p:spPr>
      </p:pic>
    </p:spTree>
    <p:extLst>
      <p:ext uri="{BB962C8B-B14F-4D97-AF65-F5344CB8AC3E}">
        <p14:creationId xmlns:p14="http://schemas.microsoft.com/office/powerpoint/2010/main" val="1161277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983790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096316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83108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412392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3570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øn">
    <p:bg>
      <p:bgPr>
        <a:solidFill>
          <a:schemeClr val="tx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D6D82864-771A-4147-936C-AA90AC0605F7}"/>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DB5D6FC4-31F4-ED4C-A3EA-5633901F8C1C}"/>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2ADF71A9-8CDD-7D4F-A1F6-2142F57403D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68C26188-D9D8-9A47-9934-BBE26A1C4CA8}"/>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324755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70667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623662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18470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62673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165571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812592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79484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94285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102950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7934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øn">
    <p:bg>
      <p:bgPr>
        <a:solidFill>
          <a:schemeClr val="tx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19B03759-A198-434D-9D13-9E72C076C298}"/>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4F67854C-B899-CC42-8E7F-A56D198FC79E}"/>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08076044-433B-B94F-87F4-1266B1434F5C}"/>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FD10F2BA-BCEB-1E45-A153-41F3BF8AE3A1}"/>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billede 8">
            <a:extLst>
              <a:ext uri="{FF2B5EF4-FFF2-40B4-BE49-F238E27FC236}">
                <a16:creationId xmlns:a16="http://schemas.microsoft.com/office/drawing/2014/main" id="{91B3EAB5-9D2D-3045-BA9C-757CE99CFBFC}"/>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3434434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28778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18346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68052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78665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384640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633724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05954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2_Brugerdefineret layout">
    <p:spTree>
      <p:nvGrpSpPr>
        <p:cNvPr id="1" name=""/>
        <p:cNvGrpSpPr/>
        <p:nvPr/>
      </p:nvGrpSpPr>
      <p:grpSpPr>
        <a:xfrm>
          <a:off x="0" y="0"/>
          <a:ext cx="0" cy="0"/>
          <a:chOff x="0" y="0"/>
          <a:chExt cx="0" cy="0"/>
        </a:xfrm>
      </p:grpSpPr>
      <p:pic>
        <p:nvPicPr>
          <p:cNvPr id="5" name="Billede 3" descr="G1.png"/>
          <p:cNvPicPr>
            <a:picLocks noChangeAspect="1"/>
          </p:cNvPicPr>
          <p:nvPr userDrawn="1"/>
        </p:nvPicPr>
        <p:blipFill>
          <a:blip r:embed="rId2"/>
          <a:srcRect/>
          <a:stretch>
            <a:fillRect/>
          </a:stretch>
        </p:blipFill>
        <p:spPr bwMode="auto">
          <a:xfrm>
            <a:off x="-23284" y="6667501"/>
            <a:ext cx="12289368" cy="225425"/>
          </a:xfrm>
          <a:prstGeom prst="rect">
            <a:avLst/>
          </a:prstGeom>
          <a:noFill/>
          <a:ln w="9525">
            <a:noFill/>
            <a:miter lim="800000"/>
            <a:headEnd/>
            <a:tailEnd/>
          </a:ln>
        </p:spPr>
      </p:pic>
      <p:sp>
        <p:nvSpPr>
          <p:cNvPr id="2" name="Titel 1"/>
          <p:cNvSpPr>
            <a:spLocks noGrp="1"/>
          </p:cNvSpPr>
          <p:nvPr>
            <p:ph type="title"/>
          </p:nvPr>
        </p:nvSpPr>
        <p:spPr>
          <a:xfrm>
            <a:off x="1200152" y="900114"/>
            <a:ext cx="9783233" cy="763587"/>
          </a:xfrm>
        </p:spPr>
        <p:txBody>
          <a:bodyPr/>
          <a:lstStyle/>
          <a:p>
            <a:r>
              <a:rPr lang="da-DK"/>
              <a:t>Klik for at redigere i masteren</a:t>
            </a:r>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diasnummer 7"/>
          <p:cNvSpPr>
            <a:spLocks noGrp="1"/>
          </p:cNvSpPr>
          <p:nvPr>
            <p:ph type="sldNum" sz="quarter" idx="11"/>
          </p:nvPr>
        </p:nvSpPr>
        <p:spPr/>
        <p:txBody>
          <a:bodyPr/>
          <a:lstStyle/>
          <a:p>
            <a:fld id="{E333DCE8-71D9-2B49-B663-A04019128ACD}" type="slidenum">
              <a:rPr lang="da-DK" smtClean="0"/>
              <a:pPr/>
              <a:t>‹nr.›</a:t>
            </a:fld>
            <a:endParaRPr lang="da-DK"/>
          </a:p>
        </p:txBody>
      </p:sp>
      <p:pic>
        <p:nvPicPr>
          <p:cNvPr id="6" name="Billede 5" descr="DGU_spilm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919" y="6399516"/>
            <a:ext cx="1755707" cy="251996"/>
          </a:xfrm>
          <a:prstGeom prst="rect">
            <a:avLst/>
          </a:prstGeom>
        </p:spPr>
      </p:pic>
    </p:spTree>
    <p:extLst>
      <p:ext uri="{BB962C8B-B14F-4D97-AF65-F5344CB8AC3E}">
        <p14:creationId xmlns:p14="http://schemas.microsoft.com/office/powerpoint/2010/main" val="117961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351543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96041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ys grøn">
    <p:bg>
      <p:bgPr>
        <a:solidFill>
          <a:schemeClr val="accent6"/>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1782A1F8-1990-9D4C-B95F-88D65CAA3040}"/>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A234F4FF-1401-3B4A-A6C7-A27E5993027C}"/>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9647B382-A938-CB45-88DD-AB01C074B7F1}"/>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BF5D5338-AD14-0E4F-A169-023CB468F110}"/>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7619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64272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65640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eldias">
    <p:bg>
      <p:bgRef idx="1001">
        <a:schemeClr val="bg2"/>
      </p:bgRef>
    </p:bg>
    <p:spTree>
      <p:nvGrpSpPr>
        <p:cNvPr id="1" name=""/>
        <p:cNvGrpSpPr/>
        <p:nvPr/>
      </p:nvGrpSpPr>
      <p:grpSpPr>
        <a:xfrm>
          <a:off x="0" y="0"/>
          <a:ext cx="0" cy="0"/>
          <a:chOff x="0" y="0"/>
          <a:chExt cx="0" cy="0"/>
        </a:xfrm>
      </p:grpSpPr>
      <p:pic>
        <p:nvPicPr>
          <p:cNvPr id="3" name="Billede 3" descr="logo-hv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385" y="6251575"/>
            <a:ext cx="3941233"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el 9"/>
          <p:cNvSpPr>
            <a:spLocks noGrp="1"/>
          </p:cNvSpPr>
          <p:nvPr>
            <p:ph type="title"/>
          </p:nvPr>
        </p:nvSpPr>
        <p:spPr>
          <a:xfrm>
            <a:off x="0" y="4283726"/>
            <a:ext cx="12192000" cy="1199097"/>
          </a:xfrm>
        </p:spPr>
        <p:txBody>
          <a:bodyPr/>
          <a:lstStyle>
            <a:lvl1pPr algn="ctr">
              <a:lnSpc>
                <a:spcPct val="100000"/>
              </a:lnSpc>
              <a:defRPr sz="2000"/>
            </a:lvl1pPr>
          </a:lstStyle>
          <a:p>
            <a:r>
              <a:rPr lang="da-DK" dirty="0"/>
              <a:t>Klik for at redigere i masteren</a:t>
            </a:r>
          </a:p>
        </p:txBody>
      </p:sp>
      <p:sp>
        <p:nvSpPr>
          <p:cNvPr id="12" name="Pladsholder til tekst 11"/>
          <p:cNvSpPr>
            <a:spLocks noGrp="1"/>
          </p:cNvSpPr>
          <p:nvPr>
            <p:ph type="body" sz="quarter" idx="10" hasCustomPrompt="1"/>
          </p:nvPr>
        </p:nvSpPr>
        <p:spPr>
          <a:xfrm>
            <a:off x="1" y="2648989"/>
            <a:ext cx="12191999" cy="1365825"/>
          </a:xfrm>
        </p:spPr>
        <p:txBody>
          <a:bodyPr/>
          <a:lstStyle>
            <a:lvl1pPr marL="0" indent="0" algn="ctr">
              <a:buNone/>
              <a:defRPr sz="8000" cap="all">
                <a:latin typeface="Myriad Pro Cond"/>
              </a:defRPr>
            </a:lvl1pPr>
          </a:lstStyle>
          <a:p>
            <a:pPr lvl="0"/>
            <a:r>
              <a:rPr lang="da-DK" dirty="0"/>
              <a:t>Indsæt Titel</a:t>
            </a:r>
          </a:p>
        </p:txBody>
      </p:sp>
    </p:spTree>
    <p:extLst>
      <p:ext uri="{BB962C8B-B14F-4D97-AF65-F5344CB8AC3E}">
        <p14:creationId xmlns:p14="http://schemas.microsoft.com/office/powerpoint/2010/main" val="92764895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22913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8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799664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9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0486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0_Brugerdefineret layout">
    <p:spTree>
      <p:nvGrpSpPr>
        <p:cNvPr id="1" name=""/>
        <p:cNvGrpSpPr/>
        <p:nvPr/>
      </p:nvGrpSpPr>
      <p:grpSpPr>
        <a:xfrm>
          <a:off x="0" y="0"/>
          <a:ext cx="0" cy="0"/>
          <a:chOff x="0" y="0"/>
          <a:chExt cx="0" cy="0"/>
        </a:xfrm>
      </p:grpSpPr>
      <p:pic>
        <p:nvPicPr>
          <p:cNvPr id="7" name="Billede 3" descr="BIlleder_p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393472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1_Brugerdefineret layout">
    <p:spTree>
      <p:nvGrpSpPr>
        <p:cNvPr id="1" name=""/>
        <p:cNvGrpSpPr/>
        <p:nvPr/>
      </p:nvGrpSpPr>
      <p:grpSpPr>
        <a:xfrm>
          <a:off x="0" y="0"/>
          <a:ext cx="0" cy="0"/>
          <a:chOff x="0" y="0"/>
          <a:chExt cx="0" cy="0"/>
        </a:xfrm>
      </p:grpSpPr>
      <p:pic>
        <p:nvPicPr>
          <p:cNvPr id="6" name="Billede 3" descr="BIlleder_pp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6701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00236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3680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ys grøn">
    <p:bg>
      <p:bgPr>
        <a:solidFill>
          <a:schemeClr val="accent6"/>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35EFC4CE-08AC-3C4A-B4EB-B0A77AE06465}"/>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378A1D1F-D445-8948-B206-F12991F5AF58}"/>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B642C385-86EE-0240-96C8-01DC14D7A313}"/>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60D73400-8C4E-7949-AC65-BB9C8D00E5C8}"/>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Pladsholder til billede 8">
            <a:extLst>
              <a:ext uri="{FF2B5EF4-FFF2-40B4-BE49-F238E27FC236}">
                <a16:creationId xmlns:a16="http://schemas.microsoft.com/office/drawing/2014/main" id="{E3A7A505-FF1F-1A4E-9B2C-90892DE6F4AD}"/>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2940961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4_Brugerdefineret layout">
    <p:spTree>
      <p:nvGrpSpPr>
        <p:cNvPr id="1" name=""/>
        <p:cNvGrpSpPr/>
        <p:nvPr/>
      </p:nvGrpSpPr>
      <p:grpSpPr>
        <a:xfrm>
          <a:off x="0" y="0"/>
          <a:ext cx="0" cy="0"/>
          <a:chOff x="0" y="0"/>
          <a:chExt cx="0" cy="0"/>
        </a:xfrm>
      </p:grpSpPr>
      <p:pic>
        <p:nvPicPr>
          <p:cNvPr id="6" name="Billede 3" descr="BIlleder_p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219778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5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306098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6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8326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7_Brugerdefineret layout">
    <p:spTree>
      <p:nvGrpSpPr>
        <p:cNvPr id="1" name=""/>
        <p:cNvGrpSpPr/>
        <p:nvPr/>
      </p:nvGrpSpPr>
      <p:grpSpPr>
        <a:xfrm>
          <a:off x="0" y="0"/>
          <a:ext cx="0" cy="0"/>
          <a:chOff x="0" y="0"/>
          <a:chExt cx="0" cy="0"/>
        </a:xfrm>
      </p:grpSpPr>
      <p:pic>
        <p:nvPicPr>
          <p:cNvPr id="6" name="Billede 3" descr="BIlleder_pp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24070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8145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p:bg>
      <p:bgPr>
        <a:solidFill>
          <a:srgbClr val="D92C2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E3053DD-70C6-7749-8FAB-3B02B1CFA99D}"/>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7BAE96E-1CBC-5B4C-9CC3-EF05CFD54B8F}"/>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Pladsholder til indhold 2">
            <a:extLst>
              <a:ext uri="{FF2B5EF4-FFF2-40B4-BE49-F238E27FC236}">
                <a16:creationId xmlns:a16="http://schemas.microsoft.com/office/drawing/2014/main" id="{1A170BD1-D9AD-5641-AD67-A5C5305D8692}"/>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0" name="Pladsholder til indhold 2">
            <a:extLst>
              <a:ext uri="{FF2B5EF4-FFF2-40B4-BE49-F238E27FC236}">
                <a16:creationId xmlns:a16="http://schemas.microsoft.com/office/drawing/2014/main" id="{8CD34C5D-6C56-A54A-BE02-E9222D149B09}"/>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149656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ød">
    <p:bg>
      <p:bgPr>
        <a:solidFill>
          <a:srgbClr val="D92C2F"/>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B4FCC7-93BD-F14D-B7BB-8E287646A06A}"/>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1E3053DD-70C6-7749-8FAB-3B02B1CFA99D}"/>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7BAE96E-1CBC-5B4C-9CC3-EF05CFD54B8F}"/>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Pladsholder til indhold 2">
            <a:extLst>
              <a:ext uri="{FF2B5EF4-FFF2-40B4-BE49-F238E27FC236}">
                <a16:creationId xmlns:a16="http://schemas.microsoft.com/office/drawing/2014/main" id="{A53183A6-D7EB-9442-AB85-25CB14ED8510}"/>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0" name="Pladsholder til billede 8">
            <a:extLst>
              <a:ext uri="{FF2B5EF4-FFF2-40B4-BE49-F238E27FC236}">
                <a16:creationId xmlns:a16="http://schemas.microsoft.com/office/drawing/2014/main" id="{3C4E3BA9-9016-BC41-967D-9FFC602DCF7D}"/>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2149600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95425"/>
      </p:ext>
    </p:extLst>
  </p:cSld>
  <p:clrMap bg1="lt1" tx1="dk1" bg2="lt2" tx2="dk2" accent1="accent1" accent2="accent2" accent3="accent3" accent4="accent4" accent5="accent5" accent6="accent6" hlink="hlink" folHlink="folHlink"/>
  <p:sldLayoutIdLst>
    <p:sldLayoutId id="2147483759" r:id="rId1"/>
    <p:sldLayoutId id="2147483779" r:id="rId2"/>
    <p:sldLayoutId id="2147483780" r:id="rId3"/>
    <p:sldLayoutId id="2147483761" r:id="rId4"/>
    <p:sldLayoutId id="2147483772" r:id="rId5"/>
    <p:sldLayoutId id="2147483762" r:id="rId6"/>
    <p:sldLayoutId id="2147483771" r:id="rId7"/>
    <p:sldLayoutId id="2147483763" r:id="rId8"/>
    <p:sldLayoutId id="2147483768" r:id="rId9"/>
    <p:sldLayoutId id="2147483764" r:id="rId10"/>
    <p:sldLayoutId id="2147483769" r:id="rId11"/>
    <p:sldLayoutId id="2147483777" r:id="rId12"/>
    <p:sldLayoutId id="2147483765" r:id="rId13"/>
    <p:sldLayoutId id="2147483770" r:id="rId14"/>
    <p:sldLayoutId id="2147483766" r:id="rId15"/>
    <p:sldLayoutId id="2147483767" r:id="rId16"/>
    <p:sldLayoutId id="2147483775" r:id="rId17"/>
    <p:sldLayoutId id="2147483776" r:id="rId18"/>
    <p:sldLayoutId id="2147483773" r:id="rId19"/>
    <p:sldLayoutId id="2147483774" r:id="rId20"/>
    <p:sldLayoutId id="2147483778" r:id="rId21"/>
    <p:sldLayoutId id="2147483782" r:id="rId22"/>
    <p:sldLayoutId id="2147483783" r:id="rId23"/>
    <p:sldLayoutId id="2147483784" r:id="rId24"/>
    <p:sldLayoutId id="2147483785"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15" r:id="rId54"/>
    <p:sldLayoutId id="2147483816" r:id="rId55"/>
    <p:sldLayoutId id="2147483817" r:id="rId56"/>
    <p:sldLayoutId id="2147483818" r:id="rId57"/>
    <p:sldLayoutId id="2147483820" r:id="rId58"/>
    <p:sldLayoutId id="2147483821" r:id="rId59"/>
    <p:sldLayoutId id="2147483822" r:id="rId60"/>
    <p:sldLayoutId id="2147483823" r:id="rId61"/>
    <p:sldLayoutId id="2147483824" r:id="rId62"/>
    <p:sldLayoutId id="2147483825" r:id="rId63"/>
    <p:sldLayoutId id="2147483826" r:id="rId64"/>
    <p:sldLayoutId id="2147483827" r:id="rId65"/>
    <p:sldLayoutId id="2147483828" r:id="rId66"/>
    <p:sldLayoutId id="2147483829" r:id="rId67"/>
    <p:sldLayoutId id="2147483830" r:id="rId68"/>
    <p:sldLayoutId id="2147483831" r:id="rId69"/>
    <p:sldLayoutId id="2147483832" r:id="rId70"/>
    <p:sldLayoutId id="2147483833" r:id="rId71"/>
    <p:sldLayoutId id="2147483834" r:id="rId72"/>
    <p:sldLayoutId id="2147483835" r:id="rId73"/>
    <p:sldLayoutId id="2147483836" r:id="rId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28.png"/><Relationship Id="rId4" Type="http://schemas.openxmlformats.org/officeDocument/2006/relationships/hyperlink" Target="https://jwp.io/s/t4dovR0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FAA235C4-D377-4274-A738-1EBD1C4F71F7}"/>
              </a:ext>
            </a:extLst>
          </p:cNvPr>
          <p:cNvPicPr>
            <a:picLocks noChangeAspect="1"/>
          </p:cNvPicPr>
          <p:nvPr/>
        </p:nvPicPr>
        <p:blipFill>
          <a:blip r:embed="rId4"/>
          <a:srcRect/>
          <a:stretch/>
        </p:blipFill>
        <p:spPr>
          <a:xfrm>
            <a:off x="1459870" y="369367"/>
            <a:ext cx="9272258" cy="5982216"/>
          </a:xfrm>
          <a:prstGeom prst="rect">
            <a:avLst/>
          </a:prstGeom>
          <a:noFill/>
        </p:spPr>
      </p:pic>
    </p:spTree>
    <p:custDataLst>
      <p:tags r:id="rId1"/>
    </p:custDataLst>
    <p:extLst>
      <p:ext uri="{BB962C8B-B14F-4D97-AF65-F5344CB8AC3E}">
        <p14:creationId xmlns:p14="http://schemas.microsoft.com/office/powerpoint/2010/main" val="257332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3D5C1E4-1C1A-456C-8447-C3E1024F5CDE}"/>
              </a:ext>
            </a:extLst>
          </p:cNvPr>
          <p:cNvPicPr>
            <a:picLocks noChangeAspect="1"/>
          </p:cNvPicPr>
          <p:nvPr/>
        </p:nvPicPr>
        <p:blipFill>
          <a:blip r:embed="rId4"/>
          <a:stretch>
            <a:fillRect/>
          </a:stretch>
        </p:blipFill>
        <p:spPr>
          <a:xfrm>
            <a:off x="581815" y="463137"/>
            <a:ext cx="5386824" cy="4589573"/>
          </a:xfrm>
          <a:prstGeom prst="rect">
            <a:avLst/>
          </a:prstGeom>
        </p:spPr>
      </p:pic>
      <p:sp>
        <p:nvSpPr>
          <p:cNvPr id="11" name="Ellipse 10">
            <a:extLst>
              <a:ext uri="{FF2B5EF4-FFF2-40B4-BE49-F238E27FC236}">
                <a16:creationId xmlns:a16="http://schemas.microsoft.com/office/drawing/2014/main" id="{D0505399-5CA6-4A5A-ADA8-5D75E7696EB1}"/>
              </a:ext>
            </a:extLst>
          </p:cNvPr>
          <p:cNvSpPr/>
          <p:nvPr/>
        </p:nvSpPr>
        <p:spPr>
          <a:xfrm>
            <a:off x="1530953" y="91737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A636BDF4-44FB-4A1D-AAC9-F451A70CD3A0}"/>
              </a:ext>
            </a:extLst>
          </p:cNvPr>
          <p:cNvSpPr/>
          <p:nvPr/>
        </p:nvSpPr>
        <p:spPr>
          <a:xfrm>
            <a:off x="1945868" y="3316266"/>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3" name="Billede 2" descr="Et billede, der indeholder tekst&#10;&#10;Automatisk genereret beskrivelse">
            <a:extLst>
              <a:ext uri="{FF2B5EF4-FFF2-40B4-BE49-F238E27FC236}">
                <a16:creationId xmlns:a16="http://schemas.microsoft.com/office/drawing/2014/main" id="{E10C5B44-76CC-4B78-A477-C4B752D13B1D}"/>
              </a:ext>
            </a:extLst>
          </p:cNvPr>
          <p:cNvPicPr>
            <a:picLocks noChangeAspect="1"/>
          </p:cNvPicPr>
          <p:nvPr/>
        </p:nvPicPr>
        <p:blipFill>
          <a:blip r:embed="rId5"/>
          <a:stretch>
            <a:fillRect/>
          </a:stretch>
        </p:blipFill>
        <p:spPr>
          <a:xfrm>
            <a:off x="6095999" y="460549"/>
            <a:ext cx="5816125" cy="5272986"/>
          </a:xfrm>
          <a:prstGeom prst="rect">
            <a:avLst/>
          </a:prstGeom>
        </p:spPr>
      </p:pic>
      <p:sp>
        <p:nvSpPr>
          <p:cNvPr id="14" name="Ellipse 13">
            <a:extLst>
              <a:ext uri="{FF2B5EF4-FFF2-40B4-BE49-F238E27FC236}">
                <a16:creationId xmlns:a16="http://schemas.microsoft.com/office/drawing/2014/main" id="{C5B6B8FB-059D-4DF2-AE9C-BFBDF25C0A02}"/>
              </a:ext>
            </a:extLst>
          </p:cNvPr>
          <p:cNvSpPr/>
          <p:nvPr/>
        </p:nvSpPr>
        <p:spPr>
          <a:xfrm>
            <a:off x="7789491" y="217173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0CC1E111-88F8-451E-91E4-C9C01249260D}"/>
              </a:ext>
            </a:extLst>
          </p:cNvPr>
          <p:cNvSpPr/>
          <p:nvPr/>
        </p:nvSpPr>
        <p:spPr>
          <a:xfrm>
            <a:off x="8001002" y="4581225"/>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00310CA-50E7-4CBD-BAC0-4ABF3E13CAF3}"/>
              </a:ext>
            </a:extLst>
          </p:cNvPr>
          <p:cNvPicPr>
            <a:picLocks noChangeAspect="1"/>
          </p:cNvPicPr>
          <p:nvPr/>
        </p:nvPicPr>
        <p:blipFill>
          <a:blip r:embed="rId6"/>
          <a:srcRect/>
          <a:stretch/>
        </p:blipFill>
        <p:spPr>
          <a:xfrm>
            <a:off x="6972987" y="5946054"/>
            <a:ext cx="5005873" cy="498237"/>
          </a:xfrm>
          <a:prstGeom prst="rect">
            <a:avLst/>
          </a:prstGeom>
        </p:spPr>
      </p:pic>
    </p:spTree>
    <p:custDataLst>
      <p:tags r:id="rId1"/>
    </p:custDataLst>
    <p:extLst>
      <p:ext uri="{BB962C8B-B14F-4D97-AF65-F5344CB8AC3E}">
        <p14:creationId xmlns:p14="http://schemas.microsoft.com/office/powerpoint/2010/main" val="15205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550862"/>
          </a:xfrm>
        </p:spPr>
        <p:txBody>
          <a:bodyPr/>
          <a:lstStyle/>
          <a:p>
            <a:pPr marL="342900" indent="-342900">
              <a:buFont typeface="Arial" panose="020B0604020202020204" pitchFamily="34" charset="0"/>
              <a:buChar char="•"/>
            </a:pPr>
            <a:r>
              <a:rPr lang="da-DK" sz="2400" dirty="0"/>
              <a:t>Handicapscoren bruges nu til at beregne rundens </a:t>
            </a:r>
            <a:r>
              <a:rPr lang="da-DK" sz="2400" b="1" dirty="0"/>
              <a:t>Handicapresultat</a:t>
            </a:r>
          </a:p>
          <a:p>
            <a:pPr marL="342900" indent="-342900">
              <a:buFont typeface="Arial" panose="020B0604020202020204" pitchFamily="34" charset="0"/>
              <a:buChar char="•"/>
            </a:pPr>
            <a:r>
              <a:rPr lang="da-DK" sz="2400" dirty="0">
                <a:solidFill>
                  <a:schemeClr val="tx1"/>
                </a:solidFill>
                <a:latin typeface="Arial (null)"/>
              </a:rPr>
              <a:t>Det er det Handicap, du har spillet til på dagen, når der er taget højde for Course Rating og </a:t>
            </a:r>
            <a:r>
              <a:rPr lang="da-DK" sz="2400" dirty="0" err="1">
                <a:solidFill>
                  <a:schemeClr val="tx1"/>
                </a:solidFill>
                <a:latin typeface="Arial (null)"/>
              </a:rPr>
              <a:t>Slope</a:t>
            </a:r>
            <a:r>
              <a:rPr lang="da-DK" sz="2400" dirty="0">
                <a:solidFill>
                  <a:schemeClr val="tx1"/>
                </a:solidFill>
                <a:latin typeface="Arial (null)"/>
              </a:rPr>
              <a:t>.</a:t>
            </a:r>
          </a:p>
          <a:p>
            <a:pPr marL="342900" indent="-342900">
              <a:buFont typeface="Arial" panose="020B0604020202020204" pitchFamily="34" charset="0"/>
              <a:buChar char="•"/>
            </a:pPr>
            <a:r>
              <a:rPr lang="da-DK" sz="2400" dirty="0"/>
              <a:t>Handicapresultatet indsættes i dit scorearkiv og er med til løbende at justere dit Handicap.</a:t>
            </a:r>
          </a:p>
          <a:p>
            <a:pPr marL="342900" indent="-342900">
              <a:buFont typeface="Arial" panose="020B0604020202020204" pitchFamily="34" charset="0"/>
              <a:buChar char="•"/>
            </a:pPr>
            <a:r>
              <a:rPr lang="da-DK" sz="2400" dirty="0">
                <a:solidFill>
                  <a:schemeClr val="tx1"/>
                </a:solidFill>
                <a:latin typeface="Arial (null)"/>
              </a:rPr>
              <a:t>Det beregnes hver gang, der kommer en ny score ind.</a:t>
            </a:r>
          </a:p>
          <a:p>
            <a:pPr marL="342900" indent="-342900">
              <a:buFont typeface="Arial" panose="020B0604020202020204" pitchFamily="34" charset="0"/>
              <a:buChar char="•"/>
            </a:pPr>
            <a:r>
              <a:rPr lang="da-DK" sz="2400" dirty="0"/>
              <a:t>Og et gennemsnitssystem behøver mange scores for at blive retvisende.</a:t>
            </a:r>
          </a:p>
          <a:p>
            <a:pPr marL="342900" indent="-342900">
              <a:buFont typeface="Arial" panose="020B0604020202020204" pitchFamily="34" charset="0"/>
              <a:buChar char="•"/>
            </a:pPr>
            <a:r>
              <a:rPr lang="da-DK" sz="2400" dirty="0">
                <a:solidFill>
                  <a:schemeClr val="tx1"/>
                </a:solidFill>
                <a:latin typeface="Arial (null)"/>
              </a:rPr>
              <a:t>Derfor bør alle scores – høje som lave – indtastes, når der er spillet en runde.</a:t>
            </a:r>
            <a:endParaRPr lang="da-DK" dirty="0">
              <a:solidFill>
                <a:schemeClr val="tx1"/>
              </a:solidFill>
              <a:latin typeface="Arial (null)"/>
            </a:endParaRP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432842"/>
            <a:ext cx="10011746" cy="977672"/>
          </a:xfrm>
          <a:prstGeom prst="rect">
            <a:avLst/>
          </a:prstGeom>
        </p:spPr>
      </p:pic>
      <p:pic>
        <p:nvPicPr>
          <p:cNvPr id="3" name="Billede 2">
            <a:extLst>
              <a:ext uri="{FF2B5EF4-FFF2-40B4-BE49-F238E27FC236}">
                <a16:creationId xmlns:a16="http://schemas.microsoft.com/office/drawing/2014/main" id="{877197B1-3BFF-4E78-9DF3-93592A2AFC1E}"/>
              </a:ext>
            </a:extLst>
          </p:cNvPr>
          <p:cNvPicPr>
            <a:picLocks noChangeAspect="1"/>
          </p:cNvPicPr>
          <p:nvPr/>
        </p:nvPicPr>
        <p:blipFill>
          <a:blip r:embed="rId5"/>
          <a:stretch>
            <a:fillRect/>
          </a:stretch>
        </p:blipFill>
        <p:spPr>
          <a:xfrm>
            <a:off x="315271" y="5415367"/>
            <a:ext cx="11622122" cy="1009791"/>
          </a:xfrm>
          <a:prstGeom prst="rect">
            <a:avLst/>
          </a:prstGeom>
        </p:spPr>
      </p:pic>
    </p:spTree>
    <p:custDataLst>
      <p:tags r:id="rId1"/>
    </p:custDataLst>
    <p:extLst>
      <p:ext uri="{BB962C8B-B14F-4D97-AF65-F5344CB8AC3E}">
        <p14:creationId xmlns:p14="http://schemas.microsoft.com/office/powerpoint/2010/main" val="12248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pPr marL="342900" indent="-342900">
              <a:buFont typeface="Arial" panose="020B0604020202020204" pitchFamily="34" charset="0"/>
              <a:buChar char="•"/>
            </a:pPr>
            <a:r>
              <a:rPr lang="da-DK" sz="2400" dirty="0"/>
              <a:t>Dit Handicap er gennemsnittet af de 8 bedste af de 20 seneste Handicapresultater (vi vender tilbage til, hvor de kommer fra…)</a:t>
            </a:r>
          </a:p>
          <a:p>
            <a:pPr marL="342900" indent="-342900">
              <a:buFont typeface="Arial" panose="020B0604020202020204" pitchFamily="34" charset="0"/>
              <a:buChar char="•"/>
            </a:pPr>
            <a:r>
              <a:rPr lang="da-DK" sz="2400" dirty="0">
                <a:solidFill>
                  <a:schemeClr val="tx1"/>
                </a:solidFill>
                <a:latin typeface="Arial (null)"/>
              </a:rPr>
              <a:t>Hvis du har færre end 20 Handicapresultater i dit scorearkiv, bruges en indbygget tabel til beregning.</a:t>
            </a:r>
          </a:p>
          <a:p>
            <a:pPr marL="342900" indent="-342900">
              <a:buFont typeface="Arial" panose="020B0604020202020204" pitchFamily="34" charset="0"/>
              <a:buChar char="•"/>
            </a:pPr>
            <a:r>
              <a:rPr lang="da-DK" sz="2400" dirty="0"/>
              <a:t>Tabellen tager udgangspunkt i antallet af scores, og tager i givet fald et gennemsnit af færre scores ved beregningen af Handicappet.</a:t>
            </a:r>
          </a:p>
          <a:p>
            <a:pPr marL="1028700" lvl="1" indent="-342900"/>
            <a:r>
              <a:rPr lang="da-DK" dirty="0">
                <a:solidFill>
                  <a:schemeClr val="tx1"/>
                </a:solidFill>
                <a:latin typeface="Arial (null)"/>
              </a:rPr>
              <a:t>Eksempel: 9-11 scores – Handicappet er gennemsnit af de 3 bedste</a:t>
            </a:r>
          </a:p>
          <a:p>
            <a:pPr marL="342900" indent="-342900">
              <a:buFont typeface="Arial" panose="020B0604020202020204" pitchFamily="34" charset="0"/>
              <a:buChar char="•"/>
            </a:pPr>
            <a:r>
              <a:rPr lang="da-DK" sz="2400" dirty="0">
                <a:solidFill>
                  <a:schemeClr val="tx1"/>
                </a:solidFill>
                <a:latin typeface="Arial (null)"/>
              </a:rPr>
              <a:t>Som nævnt: Jo flere scores i scorearkivet, jo mere præcist bliver Handicappet.</a:t>
            </a:r>
          </a:p>
          <a:p>
            <a:pPr marL="342900" indent="-342900">
              <a:buFont typeface="Arial" panose="020B0604020202020204" pitchFamily="34" charset="0"/>
              <a:buChar char="•"/>
            </a:pPr>
            <a:r>
              <a:rPr lang="da-DK" sz="2400" dirty="0"/>
              <a:t>Og vi ønsker at have et retvisende Handicap for at kunne spille på fair og lige vilkår mod andre og banen.</a:t>
            </a:r>
          </a:p>
          <a:p>
            <a:pPr marL="342900" indent="-342900">
              <a:buFont typeface="Arial" panose="020B0604020202020204" pitchFamily="34" charset="0"/>
              <a:buChar char="•"/>
            </a:pPr>
            <a:r>
              <a:rPr lang="da-DK" sz="2400" dirty="0">
                <a:solidFill>
                  <a:schemeClr val="tx1"/>
                </a:solidFill>
                <a:latin typeface="Arial (null)"/>
              </a:rPr>
              <a:t>Lad os se på detaljerne på næste side</a:t>
            </a:r>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137808" y="432842"/>
            <a:ext cx="9916383" cy="977672"/>
          </a:xfrm>
          <a:prstGeom prst="rect">
            <a:avLst/>
          </a:prstGeom>
        </p:spPr>
      </p:pic>
    </p:spTree>
    <p:custDataLst>
      <p:tags r:id="rId1"/>
    </p:custDataLst>
    <p:extLst>
      <p:ext uri="{BB962C8B-B14F-4D97-AF65-F5344CB8AC3E}">
        <p14:creationId xmlns:p14="http://schemas.microsoft.com/office/powerpoint/2010/main" val="182605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804106" y="399164"/>
            <a:ext cx="8583788" cy="1045028"/>
          </a:xfrm>
          <a:prstGeom prst="rect">
            <a:avLst/>
          </a:prstGeom>
        </p:spPr>
      </p:pic>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5"/>
          <a:srcRect/>
          <a:stretch/>
        </p:blipFill>
        <p:spPr>
          <a:xfrm>
            <a:off x="778471" y="1655805"/>
            <a:ext cx="10635057" cy="4633784"/>
          </a:xfrm>
          <a:prstGeom prst="rect">
            <a:avLst/>
          </a:prstGeom>
        </p:spPr>
      </p:pic>
      <p:sp>
        <p:nvSpPr>
          <p:cNvPr id="9" name="Taleboble: oval 8">
            <a:extLst>
              <a:ext uri="{FF2B5EF4-FFF2-40B4-BE49-F238E27FC236}">
                <a16:creationId xmlns:a16="http://schemas.microsoft.com/office/drawing/2014/main" id="{060BD176-B47F-40BA-B2AE-8CA5835964D2}"/>
              </a:ext>
            </a:extLst>
          </p:cNvPr>
          <p:cNvSpPr/>
          <p:nvPr/>
        </p:nvSpPr>
        <p:spPr>
          <a:xfrm>
            <a:off x="7673546" y="2100652"/>
            <a:ext cx="4359874" cy="3762632"/>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Eksempel på et scorearkiv med 20 handicapresultater. Hvad sker der, når en ny score kommer ind?</a:t>
            </a:r>
          </a:p>
        </p:txBody>
      </p:sp>
    </p:spTree>
    <p:custDataLst>
      <p:tags r:id="rId1"/>
    </p:custDataLst>
    <p:extLst>
      <p:ext uri="{BB962C8B-B14F-4D97-AF65-F5344CB8AC3E}">
        <p14:creationId xmlns:p14="http://schemas.microsoft.com/office/powerpoint/2010/main" val="76705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4"/>
          <a:srcRect/>
          <a:stretch/>
        </p:blipFill>
        <p:spPr>
          <a:xfrm>
            <a:off x="778471" y="1655805"/>
            <a:ext cx="10635057" cy="4633784"/>
          </a:xfrm>
          <a:prstGeom prst="rect">
            <a:avLst/>
          </a:prstGeom>
        </p:spPr>
      </p:pic>
      <p:sp>
        <p:nvSpPr>
          <p:cNvPr id="9" name="Taleboble: oval 8">
            <a:extLst>
              <a:ext uri="{FF2B5EF4-FFF2-40B4-BE49-F238E27FC236}">
                <a16:creationId xmlns:a16="http://schemas.microsoft.com/office/drawing/2014/main" id="{060BD176-B47F-40BA-B2AE-8CA5835964D2}"/>
              </a:ext>
            </a:extLst>
          </p:cNvPr>
          <p:cNvSpPr/>
          <p:nvPr/>
        </p:nvSpPr>
        <p:spPr>
          <a:xfrm>
            <a:off x="1013254" y="145192"/>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Tæller ikke med i gennemsnit</a:t>
            </a:r>
          </a:p>
        </p:txBody>
      </p:sp>
      <p:sp>
        <p:nvSpPr>
          <p:cNvPr id="5" name="Taleboble: oval 4">
            <a:extLst>
              <a:ext uri="{FF2B5EF4-FFF2-40B4-BE49-F238E27FC236}">
                <a16:creationId xmlns:a16="http://schemas.microsoft.com/office/drawing/2014/main" id="{01A366E6-3DA9-4D91-A7F5-5EF53345DE6E}"/>
              </a:ext>
            </a:extLst>
          </p:cNvPr>
          <p:cNvSpPr/>
          <p:nvPr/>
        </p:nvSpPr>
        <p:spPr>
          <a:xfrm>
            <a:off x="2446638" y="145192"/>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Tæller med i gennemsnit</a:t>
            </a:r>
          </a:p>
        </p:txBody>
      </p:sp>
      <p:sp>
        <p:nvSpPr>
          <p:cNvPr id="8" name="Taleboble: oval 7">
            <a:extLst>
              <a:ext uri="{FF2B5EF4-FFF2-40B4-BE49-F238E27FC236}">
                <a16:creationId xmlns:a16="http://schemas.microsoft.com/office/drawing/2014/main" id="{78C235F3-ADC6-46D5-B827-567D4EF9BF94}"/>
              </a:ext>
            </a:extLst>
          </p:cNvPr>
          <p:cNvSpPr/>
          <p:nvPr/>
        </p:nvSpPr>
        <p:spPr>
          <a:xfrm>
            <a:off x="3620530" y="145191"/>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Handicap - udvikling</a:t>
            </a:r>
          </a:p>
        </p:txBody>
      </p:sp>
      <p:sp>
        <p:nvSpPr>
          <p:cNvPr id="10" name="Taleboble: oval 9">
            <a:extLst>
              <a:ext uri="{FF2B5EF4-FFF2-40B4-BE49-F238E27FC236}">
                <a16:creationId xmlns:a16="http://schemas.microsoft.com/office/drawing/2014/main" id="{3C8647DA-6C2E-408F-AFD2-5106F55097D0}"/>
              </a:ext>
            </a:extLst>
          </p:cNvPr>
          <p:cNvSpPr/>
          <p:nvPr/>
        </p:nvSpPr>
        <p:spPr>
          <a:xfrm flipH="1">
            <a:off x="6363726" y="1800995"/>
            <a:ext cx="2446637" cy="1628005"/>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Handicap før runden</a:t>
            </a:r>
          </a:p>
          <a:p>
            <a:pPr algn="ctr"/>
            <a:r>
              <a:rPr lang="da-DK" sz="2400" dirty="0">
                <a:solidFill>
                  <a:schemeClr val="tx1"/>
                </a:solidFill>
                <a:latin typeface="Arial (null)"/>
              </a:rPr>
              <a:t>14,8</a:t>
            </a:r>
          </a:p>
        </p:txBody>
      </p:sp>
      <p:sp>
        <p:nvSpPr>
          <p:cNvPr id="2" name="Rektangel 1">
            <a:extLst>
              <a:ext uri="{FF2B5EF4-FFF2-40B4-BE49-F238E27FC236}">
                <a16:creationId xmlns:a16="http://schemas.microsoft.com/office/drawing/2014/main" id="{D2630F74-B728-477D-A355-08F6196338E2}"/>
              </a:ext>
            </a:extLst>
          </p:cNvPr>
          <p:cNvSpPr/>
          <p:nvPr/>
        </p:nvSpPr>
        <p:spPr>
          <a:xfrm>
            <a:off x="6956854" y="5795319"/>
            <a:ext cx="939114" cy="345989"/>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E538B70-1FB9-41FF-AB52-CC59D2A8E10E}"/>
              </a:ext>
            </a:extLst>
          </p:cNvPr>
          <p:cNvSpPr/>
          <p:nvPr/>
        </p:nvSpPr>
        <p:spPr>
          <a:xfrm>
            <a:off x="7895967" y="5795319"/>
            <a:ext cx="1075037" cy="345989"/>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B9C5A199-E398-4AD7-83AA-BAE6BD7084BB}"/>
              </a:ext>
            </a:extLst>
          </p:cNvPr>
          <p:cNvSpPr/>
          <p:nvPr/>
        </p:nvSpPr>
        <p:spPr>
          <a:xfrm>
            <a:off x="8810363" y="2209631"/>
            <a:ext cx="2603165" cy="3526311"/>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Taleboble: oval 12">
            <a:extLst>
              <a:ext uri="{FF2B5EF4-FFF2-40B4-BE49-F238E27FC236}">
                <a16:creationId xmlns:a16="http://schemas.microsoft.com/office/drawing/2014/main" id="{C8247DED-252A-4C65-94E9-C00D63C1C53F}"/>
              </a:ext>
            </a:extLst>
          </p:cNvPr>
          <p:cNvSpPr/>
          <p:nvPr/>
        </p:nvSpPr>
        <p:spPr>
          <a:xfrm>
            <a:off x="7784757" y="1336075"/>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Nyt resultat</a:t>
            </a:r>
          </a:p>
          <a:p>
            <a:pPr algn="ctr"/>
            <a:r>
              <a:rPr lang="da-DK" sz="2400" dirty="0">
                <a:solidFill>
                  <a:schemeClr val="tx1"/>
                </a:solidFill>
                <a:latin typeface="Arial (null)"/>
              </a:rPr>
              <a:t>- spillet til 16,2</a:t>
            </a:r>
          </a:p>
        </p:txBody>
      </p:sp>
      <p:sp>
        <p:nvSpPr>
          <p:cNvPr id="14" name="Taleboble: oval 13">
            <a:extLst>
              <a:ext uri="{FF2B5EF4-FFF2-40B4-BE49-F238E27FC236}">
                <a16:creationId xmlns:a16="http://schemas.microsoft.com/office/drawing/2014/main" id="{0BCED20E-16B4-42D4-9F23-BF9729530842}"/>
              </a:ext>
            </a:extLst>
          </p:cNvPr>
          <p:cNvSpPr/>
          <p:nvPr/>
        </p:nvSpPr>
        <p:spPr>
          <a:xfrm>
            <a:off x="747580" y="2673693"/>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Ældste score (21) falder ud</a:t>
            </a:r>
          </a:p>
        </p:txBody>
      </p:sp>
      <p:sp>
        <p:nvSpPr>
          <p:cNvPr id="15" name="Taleboble: oval 14">
            <a:extLst>
              <a:ext uri="{FF2B5EF4-FFF2-40B4-BE49-F238E27FC236}">
                <a16:creationId xmlns:a16="http://schemas.microsoft.com/office/drawing/2014/main" id="{63043915-EBF9-42D8-B874-1D906243E509}"/>
              </a:ext>
            </a:extLst>
          </p:cNvPr>
          <p:cNvSpPr/>
          <p:nvPr/>
        </p:nvSpPr>
        <p:spPr>
          <a:xfrm>
            <a:off x="7129847" y="3790436"/>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Nye 8 bedste findes</a:t>
            </a:r>
          </a:p>
        </p:txBody>
      </p:sp>
      <p:sp>
        <p:nvSpPr>
          <p:cNvPr id="3" name="Rektangel 2">
            <a:extLst>
              <a:ext uri="{FF2B5EF4-FFF2-40B4-BE49-F238E27FC236}">
                <a16:creationId xmlns:a16="http://schemas.microsoft.com/office/drawing/2014/main" id="{4B328006-01E0-4384-B6B4-41B7B3551CDC}"/>
              </a:ext>
            </a:extLst>
          </p:cNvPr>
          <p:cNvSpPr/>
          <p:nvPr/>
        </p:nvSpPr>
        <p:spPr>
          <a:xfrm>
            <a:off x="9488384" y="5094677"/>
            <a:ext cx="1175658" cy="241997"/>
          </a:xfrm>
          <a:prstGeom prst="rect">
            <a:avLst/>
          </a:prstGeom>
          <a:no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24770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5" grpId="0" animBg="1"/>
      <p:bldP spid="5" grpId="1" animBg="1"/>
      <p:bldP spid="8" grpId="0" animBg="1"/>
      <p:bldP spid="8" grpId="1" animBg="1"/>
      <p:bldP spid="10" grpId="0" animBg="1"/>
      <p:bldP spid="10" grpId="1" animBg="1"/>
      <p:bldP spid="2" grpId="0" animBg="1"/>
      <p:bldP spid="2"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804106" y="399164"/>
            <a:ext cx="8583788" cy="1045028"/>
          </a:xfrm>
          <a:prstGeom prst="rect">
            <a:avLst/>
          </a:prstGeom>
        </p:spPr>
      </p:pic>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5"/>
          <a:srcRect/>
          <a:stretch/>
        </p:blipFill>
        <p:spPr>
          <a:xfrm>
            <a:off x="778471" y="1655805"/>
            <a:ext cx="10635057" cy="4633784"/>
          </a:xfrm>
          <a:prstGeom prst="rect">
            <a:avLst/>
          </a:prstGeom>
        </p:spPr>
      </p:pic>
      <p:sp>
        <p:nvSpPr>
          <p:cNvPr id="2" name="Sky 1">
            <a:extLst>
              <a:ext uri="{FF2B5EF4-FFF2-40B4-BE49-F238E27FC236}">
                <a16:creationId xmlns:a16="http://schemas.microsoft.com/office/drawing/2014/main" id="{209DF292-4097-4B91-BDF8-74F06E495F36}"/>
              </a:ext>
            </a:extLst>
          </p:cNvPr>
          <p:cNvSpPr/>
          <p:nvPr/>
        </p:nvSpPr>
        <p:spPr>
          <a:xfrm>
            <a:off x="1149177" y="1608092"/>
            <a:ext cx="5103345" cy="4533216"/>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dirty="0">
              <a:solidFill>
                <a:schemeClr val="tx1"/>
              </a:solidFill>
              <a:latin typeface="Arial (null)"/>
            </a:endParaRPr>
          </a:p>
        </p:txBody>
      </p:sp>
      <p:sp>
        <p:nvSpPr>
          <p:cNvPr id="3" name="Tekstfelt 2">
            <a:extLst>
              <a:ext uri="{FF2B5EF4-FFF2-40B4-BE49-F238E27FC236}">
                <a16:creationId xmlns:a16="http://schemas.microsoft.com/office/drawing/2014/main" id="{C547C214-71AE-4ADB-BC5E-79D7E2724B5A}"/>
              </a:ext>
            </a:extLst>
          </p:cNvPr>
          <p:cNvSpPr txBox="1"/>
          <p:nvPr/>
        </p:nvSpPr>
        <p:spPr>
          <a:xfrm>
            <a:off x="2130985" y="2434965"/>
            <a:ext cx="3139726" cy="646331"/>
          </a:xfrm>
          <a:prstGeom prst="rect">
            <a:avLst/>
          </a:prstGeom>
          <a:noFill/>
        </p:spPr>
        <p:txBody>
          <a:bodyPr wrap="square" rtlCol="0">
            <a:spAutoFit/>
          </a:bodyPr>
          <a:lstStyle/>
          <a:p>
            <a:pPr algn="ctr"/>
            <a:r>
              <a:rPr lang="da-DK" dirty="0">
                <a:latin typeface="Arial (null)"/>
              </a:rPr>
              <a:t>Nyt Handicap 14,6 -  selvom vi spillede over handicap.</a:t>
            </a:r>
          </a:p>
        </p:txBody>
      </p:sp>
      <p:sp>
        <p:nvSpPr>
          <p:cNvPr id="4" name="Tekstfelt 3">
            <a:extLst>
              <a:ext uri="{FF2B5EF4-FFF2-40B4-BE49-F238E27FC236}">
                <a16:creationId xmlns:a16="http://schemas.microsoft.com/office/drawing/2014/main" id="{CDC67D9C-2CAE-413C-926D-61FB96E1814E}"/>
              </a:ext>
            </a:extLst>
          </p:cNvPr>
          <p:cNvSpPr txBox="1"/>
          <p:nvPr/>
        </p:nvSpPr>
        <p:spPr>
          <a:xfrm>
            <a:off x="2223938" y="3057605"/>
            <a:ext cx="2953821"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Men den nye skubbede en tidligere bedste på 17,2 ud.</a:t>
            </a:r>
          </a:p>
        </p:txBody>
      </p:sp>
      <p:sp>
        <p:nvSpPr>
          <p:cNvPr id="5" name="Tekstfelt 4">
            <a:extLst>
              <a:ext uri="{FF2B5EF4-FFF2-40B4-BE49-F238E27FC236}">
                <a16:creationId xmlns:a16="http://schemas.microsoft.com/office/drawing/2014/main" id="{07C6A5BB-C9DC-4ABD-8A59-65907D7D8696}"/>
              </a:ext>
            </a:extLst>
          </p:cNvPr>
          <p:cNvSpPr txBox="1"/>
          <p:nvPr/>
        </p:nvSpPr>
        <p:spPr>
          <a:xfrm>
            <a:off x="1804106" y="3680245"/>
            <a:ext cx="3842931"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DERFOR – aflevér alle runder. Ikke kun runder bedre end handicap.</a:t>
            </a:r>
          </a:p>
        </p:txBody>
      </p:sp>
      <p:sp>
        <p:nvSpPr>
          <p:cNvPr id="10" name="Tekstfelt 9">
            <a:extLst>
              <a:ext uri="{FF2B5EF4-FFF2-40B4-BE49-F238E27FC236}">
                <a16:creationId xmlns:a16="http://schemas.microsoft.com/office/drawing/2014/main" id="{D95F5E5F-5F5B-4751-94E8-54A70CDA91DA}"/>
              </a:ext>
            </a:extLst>
          </p:cNvPr>
          <p:cNvSpPr txBox="1"/>
          <p:nvPr/>
        </p:nvSpPr>
        <p:spPr>
          <a:xfrm>
            <a:off x="1964597" y="4555864"/>
            <a:ext cx="3472502"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Det kan være, at den bliver en af vores bedste.*</a:t>
            </a:r>
          </a:p>
        </p:txBody>
      </p:sp>
      <p:sp>
        <p:nvSpPr>
          <p:cNvPr id="11" name="Rektangel 10">
            <a:extLst>
              <a:ext uri="{FF2B5EF4-FFF2-40B4-BE49-F238E27FC236}">
                <a16:creationId xmlns:a16="http://schemas.microsoft.com/office/drawing/2014/main" id="{48826621-3E9B-49FE-A55E-C919B54A9FAE}"/>
              </a:ext>
            </a:extLst>
          </p:cNvPr>
          <p:cNvSpPr/>
          <p:nvPr/>
        </p:nvSpPr>
        <p:spPr>
          <a:xfrm>
            <a:off x="9488384" y="5094677"/>
            <a:ext cx="1175658" cy="241997"/>
          </a:xfrm>
          <a:prstGeom prst="rect">
            <a:avLst/>
          </a:prstGeom>
          <a:no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5335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84382"/>
          </a:xfrm>
        </p:spPr>
        <p:txBody>
          <a:bodyPr/>
          <a:lstStyle/>
          <a:p>
            <a:pPr marL="342900" indent="-342900">
              <a:buFont typeface="Arial" panose="020B0604020202020204" pitchFamily="34" charset="0"/>
              <a:buChar char="•"/>
            </a:pPr>
            <a:r>
              <a:rPr lang="da-DK" sz="2400" dirty="0"/>
              <a:t>Vi nævnte tidligere ”tællende scores” – hvad er en </a:t>
            </a:r>
            <a:r>
              <a:rPr lang="da-DK" sz="2400" b="1" dirty="0"/>
              <a:t>ikke-tællende</a:t>
            </a:r>
            <a:r>
              <a:rPr lang="da-DK" sz="2400" dirty="0"/>
              <a:t> score?</a:t>
            </a:r>
          </a:p>
          <a:p>
            <a:pPr marL="1028700" lvl="1" indent="-342900"/>
            <a:r>
              <a:rPr lang="da-DK" dirty="0">
                <a:solidFill>
                  <a:schemeClr val="tx1"/>
                </a:solidFill>
                <a:latin typeface="Arial (null)"/>
              </a:rPr>
              <a:t>Runder, der ikke er spillet efter Golfreglerne</a:t>
            </a:r>
          </a:p>
          <a:p>
            <a:pPr marL="1028700" lvl="1" indent="-342900"/>
            <a:r>
              <a:rPr lang="da-DK" dirty="0">
                <a:solidFill>
                  <a:schemeClr val="tx1"/>
                </a:solidFill>
                <a:latin typeface="Arial (null)"/>
              </a:rPr>
              <a:t>Runder, der ikke er spillet i et tællende spilleformat – f.eks. Hulspil</a:t>
            </a:r>
          </a:p>
          <a:p>
            <a:pPr marL="1028700" lvl="1" indent="-342900"/>
            <a:r>
              <a:rPr lang="da-DK" dirty="0">
                <a:solidFill>
                  <a:schemeClr val="tx1"/>
                </a:solidFill>
                <a:latin typeface="Arial (null)"/>
              </a:rPr>
              <a:t>Runder, hvor du træner på banen</a:t>
            </a:r>
          </a:p>
          <a:p>
            <a:pPr marL="1028700" lvl="1" indent="-342900"/>
            <a:r>
              <a:rPr lang="da-DK" dirty="0">
                <a:solidFill>
                  <a:schemeClr val="tx1"/>
                </a:solidFill>
                <a:latin typeface="Arial (null)"/>
              </a:rPr>
              <a:t>Runder spillet med ikke-godkendt udstyr</a:t>
            </a:r>
          </a:p>
          <a:p>
            <a:pPr marL="1028700" lvl="1" indent="-342900"/>
            <a:r>
              <a:rPr lang="da-DK" dirty="0">
                <a:solidFill>
                  <a:schemeClr val="tx1"/>
                </a:solidFill>
                <a:latin typeface="Arial (null)"/>
              </a:rPr>
              <a:t>Runder spillet uden person, der kan godkende scoren (markør*)</a:t>
            </a:r>
          </a:p>
          <a:p>
            <a:pPr marL="1028700" lvl="1" indent="-342900"/>
            <a:r>
              <a:rPr lang="da-DK" dirty="0">
                <a:solidFill>
                  <a:schemeClr val="tx1"/>
                </a:solidFill>
                <a:latin typeface="Arial (null)"/>
              </a:rPr>
              <a:t>Når du ikke spiller din egen bold – </a:t>
            </a:r>
            <a:r>
              <a:rPr lang="da-DK" dirty="0" err="1">
                <a:solidFill>
                  <a:schemeClr val="tx1"/>
                </a:solidFill>
                <a:latin typeface="Arial (null)"/>
              </a:rPr>
              <a:t>foursomes</a:t>
            </a:r>
            <a:r>
              <a:rPr lang="da-DK" dirty="0">
                <a:solidFill>
                  <a:schemeClr val="tx1"/>
                </a:solidFill>
                <a:latin typeface="Arial (null)"/>
              </a:rPr>
              <a:t>, </a:t>
            </a:r>
            <a:r>
              <a:rPr lang="da-DK" dirty="0" err="1">
                <a:solidFill>
                  <a:schemeClr val="tx1"/>
                </a:solidFill>
                <a:latin typeface="Arial (null)"/>
              </a:rPr>
              <a:t>scrambles</a:t>
            </a:r>
            <a:r>
              <a:rPr lang="da-DK" dirty="0">
                <a:solidFill>
                  <a:schemeClr val="tx1"/>
                </a:solidFill>
                <a:latin typeface="Arial (null)"/>
              </a:rPr>
              <a:t>, osv.</a:t>
            </a:r>
          </a:p>
          <a:p>
            <a:pPr marL="1028700" lvl="1" indent="-342900"/>
            <a:r>
              <a:rPr lang="da-DK" dirty="0">
                <a:solidFill>
                  <a:schemeClr val="tx1"/>
                </a:solidFill>
                <a:latin typeface="Arial (null)"/>
              </a:rPr>
              <a:t>Når du ikke spiller det krævede antal huller</a:t>
            </a:r>
          </a:p>
          <a:p>
            <a:pPr marL="1028700" lvl="1" indent="-342900"/>
            <a:r>
              <a:rPr lang="da-DK" dirty="0">
                <a:solidFill>
                  <a:schemeClr val="tx1"/>
                </a:solidFill>
                <a:latin typeface="Arial (null)"/>
              </a:rPr>
              <a:t>Scores fra en turnering med begrænset antal køller /type af køller – f.eks. ”3 køller og en putter”.</a:t>
            </a: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399164"/>
            <a:ext cx="10011746" cy="1045028"/>
          </a:xfrm>
          <a:prstGeom prst="rect">
            <a:avLst/>
          </a:prstGeom>
        </p:spPr>
      </p:pic>
    </p:spTree>
    <p:custDataLst>
      <p:tags r:id="rId1"/>
    </p:custDataLst>
    <p:extLst>
      <p:ext uri="{BB962C8B-B14F-4D97-AF65-F5344CB8AC3E}">
        <p14:creationId xmlns:p14="http://schemas.microsoft.com/office/powerpoint/2010/main" val="31399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Resumé 1</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342900" indent="-342900">
              <a:buFont typeface="Arial" panose="020B0604020202020204" pitchFamily="34" charset="0"/>
              <a:buChar char="•"/>
            </a:pPr>
            <a:r>
              <a:rPr lang="da-DK" sz="2400" dirty="0"/>
              <a:t>Alle kan spille 9 og 18 hullers tællende runder – turnering og privat</a:t>
            </a:r>
          </a:p>
          <a:p>
            <a:pPr marL="342900" indent="-342900">
              <a:buFont typeface="Arial" panose="020B0604020202020204" pitchFamily="34" charset="0"/>
              <a:buChar char="•"/>
            </a:pPr>
            <a:r>
              <a:rPr lang="da-DK" sz="2400" dirty="0"/>
              <a:t>Maksimum beregnet Handicap er 54</a:t>
            </a:r>
          </a:p>
          <a:p>
            <a:pPr marL="342900" indent="-342900">
              <a:buFont typeface="Arial" panose="020B0604020202020204" pitchFamily="34" charset="0"/>
              <a:buChar char="•"/>
            </a:pPr>
            <a:r>
              <a:rPr lang="da-DK" sz="2400" dirty="0"/>
              <a:t>Godkendte spilleformater til handicapformål:</a:t>
            </a:r>
          </a:p>
          <a:p>
            <a:pPr marL="1028700" lvl="1" indent="-342900"/>
            <a:r>
              <a:rPr lang="da-DK" dirty="0">
                <a:solidFill>
                  <a:schemeClr val="tx1"/>
                </a:solidFill>
                <a:latin typeface="Arial (null)"/>
              </a:rPr>
              <a:t>Individuelt Slagspil – </a:t>
            </a:r>
            <a:r>
              <a:rPr lang="da-DK" dirty="0" err="1">
                <a:solidFill>
                  <a:schemeClr val="tx1"/>
                </a:solidFill>
                <a:latin typeface="Arial (null)"/>
              </a:rPr>
              <a:t>Stableford</a:t>
            </a:r>
            <a:r>
              <a:rPr lang="da-DK" dirty="0">
                <a:solidFill>
                  <a:schemeClr val="tx1"/>
                </a:solidFill>
                <a:latin typeface="Arial (null)"/>
              </a:rPr>
              <a:t> – Maksimum Score</a:t>
            </a:r>
          </a:p>
          <a:p>
            <a:pPr marL="457200" indent="-457200">
              <a:buFont typeface="Arial" panose="020B0604020202020204" pitchFamily="34" charset="0"/>
              <a:buChar char="•"/>
            </a:pPr>
            <a:r>
              <a:rPr lang="da-DK" sz="2400" dirty="0"/>
              <a:t>Alle runder er som udgangspunkt tællende og skal afleveres</a:t>
            </a:r>
          </a:p>
          <a:p>
            <a:pPr marL="457200" indent="-457200">
              <a:buFont typeface="Arial" panose="020B0604020202020204" pitchFamily="34" charset="0"/>
              <a:buChar char="•"/>
            </a:pPr>
            <a:r>
              <a:rPr lang="da-DK" sz="2400" dirty="0"/>
              <a:t>Handicapscoren: Lig med faktisk score dog maksimalt Din Dobbelt </a:t>
            </a:r>
            <a:r>
              <a:rPr lang="da-DK" sz="2400" dirty="0" err="1"/>
              <a:t>Bogey</a:t>
            </a:r>
            <a:endParaRPr lang="da-DK" sz="2400" dirty="0"/>
          </a:p>
          <a:p>
            <a:pPr marL="457200" indent="-457200">
              <a:buFont typeface="Arial" panose="020B0604020202020204" pitchFamily="34" charset="0"/>
              <a:buChar char="•"/>
            </a:pPr>
            <a:r>
              <a:rPr lang="da-DK" sz="2400" dirty="0"/>
              <a:t>Handicapresultat: Det Handicap, du har spillet til på dagen</a:t>
            </a:r>
          </a:p>
        </p:txBody>
      </p:sp>
    </p:spTree>
    <p:custDataLst>
      <p:tags r:id="rId1"/>
    </p:custDataLst>
    <p:extLst>
      <p:ext uri="{BB962C8B-B14F-4D97-AF65-F5344CB8AC3E}">
        <p14:creationId xmlns:p14="http://schemas.microsoft.com/office/powerpoint/2010/main" val="33296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Resumé 1</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457200" indent="-457200">
              <a:buFont typeface="Arial" panose="020B0604020202020204" pitchFamily="34" charset="0"/>
              <a:buChar char="•"/>
            </a:pPr>
            <a:r>
              <a:rPr lang="da-DK" sz="2400" dirty="0"/>
              <a:t>Handicap opdateres ved midnat*</a:t>
            </a:r>
          </a:p>
          <a:p>
            <a:pPr marL="1143000" lvl="1" indent="-457200"/>
            <a:r>
              <a:rPr lang="da-DK" dirty="0">
                <a:solidFill>
                  <a:schemeClr val="tx1"/>
                </a:solidFill>
                <a:latin typeface="Arial (null)"/>
              </a:rPr>
              <a:t>Registrering samme dag: Handicap ses med det samme, men kan blive justeret </a:t>
            </a:r>
            <a:r>
              <a:rPr lang="da-DK" i="1" dirty="0">
                <a:solidFill>
                  <a:schemeClr val="tx1"/>
                </a:solidFill>
                <a:latin typeface="Arial (null)"/>
              </a:rPr>
              <a:t>næste dag (PCC)</a:t>
            </a:r>
          </a:p>
          <a:p>
            <a:pPr marL="1143000" lvl="1" indent="-457200"/>
            <a:r>
              <a:rPr lang="da-DK" dirty="0">
                <a:solidFill>
                  <a:schemeClr val="tx1"/>
                </a:solidFill>
                <a:latin typeface="Arial (null)"/>
              </a:rPr>
              <a:t>Registrering senere end spilledag: Handicap ses med det samme</a:t>
            </a:r>
          </a:p>
          <a:p>
            <a:pPr marL="1143000" lvl="1" indent="-457200"/>
            <a:r>
              <a:rPr lang="da-DK" dirty="0">
                <a:solidFill>
                  <a:schemeClr val="tx1"/>
                </a:solidFill>
                <a:latin typeface="Arial (null)"/>
              </a:rPr>
              <a:t>Flere runder samme dag: Brug samme Handicap</a:t>
            </a:r>
          </a:p>
          <a:p>
            <a:pPr marL="457200" indent="-457200">
              <a:buFont typeface="Arial" panose="020B0604020202020204" pitchFamily="34" charset="0"/>
              <a:buChar char="•"/>
            </a:pPr>
            <a:r>
              <a:rPr lang="da-DK" sz="2400" dirty="0"/>
              <a:t>Du kan følge udviklingen i dit scorearkiv og beregninger af Handicap i </a:t>
            </a:r>
            <a:r>
              <a:rPr lang="da-DK" sz="2400" dirty="0" err="1"/>
              <a:t>Golfbox</a:t>
            </a:r>
            <a:endParaRPr lang="da-DK" sz="2400" dirty="0"/>
          </a:p>
          <a:p>
            <a:pPr marL="457200" indent="-457200">
              <a:buFont typeface="Arial" panose="020B0604020202020204" pitchFamily="34" charset="0"/>
              <a:buChar char="•"/>
            </a:pPr>
            <a:r>
              <a:rPr lang="da-DK" sz="2400" dirty="0"/>
              <a:t>Dit Handicap er gennemsnittet af de 8 bedste af den 20 seneste (eller færre)</a:t>
            </a:r>
          </a:p>
        </p:txBody>
      </p:sp>
    </p:spTree>
    <p:custDataLst>
      <p:tags r:id="rId1"/>
    </p:custDataLst>
    <p:extLst>
      <p:ext uri="{BB962C8B-B14F-4D97-AF65-F5344CB8AC3E}">
        <p14:creationId xmlns:p14="http://schemas.microsoft.com/office/powerpoint/2010/main" val="625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EB542C55-ED7F-495A-B4A7-6482DE33F95B}"/>
              </a:ext>
            </a:extLst>
          </p:cNvPr>
          <p:cNvPicPr>
            <a:picLocks noChangeAspect="1"/>
          </p:cNvPicPr>
          <p:nvPr/>
        </p:nvPicPr>
        <p:blipFill>
          <a:blip r:embed="rId4"/>
          <a:stretch>
            <a:fillRect/>
          </a:stretch>
        </p:blipFill>
        <p:spPr>
          <a:xfrm>
            <a:off x="2561535" y="687086"/>
            <a:ext cx="7068925" cy="5483827"/>
          </a:xfrm>
          <a:prstGeom prst="rect">
            <a:avLst/>
          </a:prstGeom>
        </p:spPr>
      </p:pic>
    </p:spTree>
    <p:custDataLst>
      <p:tags r:id="rId1"/>
    </p:custDataLst>
    <p:extLst>
      <p:ext uri="{BB962C8B-B14F-4D97-AF65-F5344CB8AC3E}">
        <p14:creationId xmlns:p14="http://schemas.microsoft.com/office/powerpoint/2010/main" val="147796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840478" y="605277"/>
            <a:ext cx="10666712" cy="550862"/>
          </a:xfrm>
        </p:spPr>
        <p:txBody>
          <a:bodyPr/>
          <a:lstStyle/>
          <a:p>
            <a:r>
              <a:rPr lang="da-DK" dirty="0"/>
              <a:t>Indhold</a:t>
            </a:r>
          </a:p>
          <a:p>
            <a:pPr algn="ctr"/>
            <a:endParaRPr lang="da-DK" dirty="0"/>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342900" indent="-342900">
              <a:buFont typeface="Arial" panose="020B0604020202020204" pitchFamily="34" charset="0"/>
              <a:buChar char="•"/>
            </a:pPr>
            <a:r>
              <a:rPr lang="da-DK" sz="2400" dirty="0"/>
              <a:t>Dit golfhandicap – en ny verden</a:t>
            </a:r>
          </a:p>
          <a:p>
            <a:pPr marL="342900" indent="-342900">
              <a:buFont typeface="Arial" panose="020B0604020202020204" pitchFamily="34" charset="0"/>
              <a:buChar char="•"/>
            </a:pPr>
            <a:r>
              <a:rPr lang="da-DK" sz="2400" dirty="0"/>
              <a:t>De grundlæggende begreber</a:t>
            </a:r>
          </a:p>
          <a:p>
            <a:pPr marL="342900" indent="-342900">
              <a:buFont typeface="Arial" panose="020B0604020202020204" pitchFamily="34" charset="0"/>
              <a:buChar char="•"/>
            </a:pPr>
            <a:r>
              <a:rPr lang="da-DK" sz="2400" dirty="0">
                <a:solidFill>
                  <a:schemeClr val="tx1"/>
                </a:solidFill>
                <a:latin typeface="Arial (null)"/>
              </a:rPr>
              <a:t>Beregning af Handicap</a:t>
            </a:r>
          </a:p>
          <a:p>
            <a:pPr marL="342900" indent="-342900">
              <a:buFont typeface="Arial" panose="020B0604020202020204" pitchFamily="34" charset="0"/>
              <a:buChar char="•"/>
            </a:pPr>
            <a:r>
              <a:rPr lang="da-DK" sz="2400" dirty="0"/>
              <a:t>Løbende udvikling i Handicap</a:t>
            </a:r>
          </a:p>
        </p:txBody>
      </p:sp>
    </p:spTree>
    <p:custDataLst>
      <p:tags r:id="rId1"/>
    </p:custDataLst>
    <p:extLst>
      <p:ext uri="{BB962C8B-B14F-4D97-AF65-F5344CB8AC3E}">
        <p14:creationId xmlns:p14="http://schemas.microsoft.com/office/powerpoint/2010/main" val="25147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Pladsholder til indhold 12">
            <a:extLst>
              <a:ext uri="{FF2B5EF4-FFF2-40B4-BE49-F238E27FC236}">
                <a16:creationId xmlns:a16="http://schemas.microsoft.com/office/drawing/2014/main" id="{E4AB6860-247B-4BCF-9F10-43BE50FF3831}"/>
              </a:ext>
            </a:extLst>
          </p:cNvPr>
          <p:cNvSpPr>
            <a:spLocks noGrp="1"/>
          </p:cNvSpPr>
          <p:nvPr>
            <p:ph sz="quarter" idx="11"/>
          </p:nvPr>
        </p:nvSpPr>
        <p:spPr>
          <a:xfrm>
            <a:off x="515234" y="2543480"/>
            <a:ext cx="5580765" cy="3226826"/>
          </a:xfrm>
        </p:spPr>
        <p:txBody>
          <a:bodyPr/>
          <a:lstStyle/>
          <a:p>
            <a:pPr marL="457200" indent="-457200">
              <a:buFont typeface="Arial" panose="020B0604020202020204" pitchFamily="34" charset="0"/>
              <a:buChar char="•"/>
            </a:pPr>
            <a:r>
              <a:rPr lang="da-DK" dirty="0"/>
              <a:t>Golf.dk/handicap</a:t>
            </a:r>
          </a:p>
          <a:p>
            <a:pPr marL="457200" indent="-457200">
              <a:buFont typeface="Arial" panose="020B0604020202020204" pitchFamily="34" charset="0"/>
              <a:buChar char="•"/>
            </a:pPr>
            <a:r>
              <a:rPr lang="da-DK" dirty="0"/>
              <a:t>Visning af nyt handicap i </a:t>
            </a:r>
            <a:r>
              <a:rPr lang="da-DK" dirty="0" err="1"/>
              <a:t>Golfbox</a:t>
            </a:r>
            <a:r>
              <a:rPr lang="da-DK" dirty="0"/>
              <a:t> – video:</a:t>
            </a:r>
          </a:p>
          <a:p>
            <a:pPr marL="457200" indent="-457200">
              <a:buFont typeface="Arial" panose="020B0604020202020204" pitchFamily="34" charset="0"/>
              <a:buChar char="•"/>
            </a:pPr>
            <a:r>
              <a:rPr lang="da-DK" dirty="0">
                <a:solidFill>
                  <a:srgbClr val="00B0F0"/>
                </a:solidFill>
                <a:hlinkClick r:id="rId4">
                  <a:extLst>
                    <a:ext uri="{A12FA001-AC4F-418D-AE19-62706E023703}">
                      <ahyp:hlinkClr xmlns:ahyp="http://schemas.microsoft.com/office/drawing/2018/hyperlinkcolor" val="tx"/>
                    </a:ext>
                  </a:extLst>
                </a:hlinkClick>
              </a:rPr>
              <a:t>https://jwp.io/s/t4dovR0t</a:t>
            </a:r>
            <a:endParaRPr lang="da-DK" dirty="0">
              <a:solidFill>
                <a:srgbClr val="00B0F0"/>
              </a:solidFill>
            </a:endParaRPr>
          </a:p>
        </p:txBody>
      </p:sp>
      <p:pic>
        <p:nvPicPr>
          <p:cNvPr id="16" name="Pladsholder til billede 15" descr="Et billede, der indeholder tekst, kort&#10;&#10;Automatisk genereret beskrivelse">
            <a:extLst>
              <a:ext uri="{FF2B5EF4-FFF2-40B4-BE49-F238E27FC236}">
                <a16:creationId xmlns:a16="http://schemas.microsoft.com/office/drawing/2014/main" id="{C3AC1415-87DE-42B9-9B8A-C39000995EF9}"/>
              </a:ext>
            </a:extLst>
          </p:cNvPr>
          <p:cNvPicPr>
            <a:picLocks noGrp="1" noChangeAspect="1"/>
          </p:cNvPicPr>
          <p:nvPr>
            <p:ph type="pic" sz="quarter" idx="12"/>
          </p:nvPr>
        </p:nvPicPr>
        <p:blipFill>
          <a:blip r:embed="rId5"/>
          <a:srcRect t="3557" b="3557"/>
          <a:stretch>
            <a:fillRect/>
          </a:stretch>
        </p:blipFill>
        <p:spPr>
          <a:xfrm>
            <a:off x="6157413" y="819397"/>
            <a:ext cx="5353269" cy="5353269"/>
          </a:xfrm>
        </p:spPr>
      </p:pic>
      <p:sp>
        <p:nvSpPr>
          <p:cNvPr id="18" name="Pladsholder til indhold 17">
            <a:extLst>
              <a:ext uri="{FF2B5EF4-FFF2-40B4-BE49-F238E27FC236}">
                <a16:creationId xmlns:a16="http://schemas.microsoft.com/office/drawing/2014/main" id="{476F3002-31D9-4D9D-B457-5387E124F0C6}"/>
              </a:ext>
            </a:extLst>
          </p:cNvPr>
          <p:cNvSpPr>
            <a:spLocks noGrp="1"/>
          </p:cNvSpPr>
          <p:nvPr>
            <p:ph sz="quarter" idx="10"/>
          </p:nvPr>
        </p:nvSpPr>
        <p:spPr>
          <a:xfrm>
            <a:off x="530444" y="1087693"/>
            <a:ext cx="5809128" cy="1266039"/>
          </a:xfrm>
        </p:spPr>
        <p:txBody>
          <a:bodyPr/>
          <a:lstStyle/>
          <a:p>
            <a:r>
              <a:rPr lang="da-DK" dirty="0"/>
              <a:t>Læs og se mere</a:t>
            </a:r>
          </a:p>
        </p:txBody>
      </p:sp>
    </p:spTree>
    <p:custDataLst>
      <p:tags r:id="rId1"/>
    </p:custDataLst>
    <p:extLst>
      <p:ext uri="{BB962C8B-B14F-4D97-AF65-F5344CB8AC3E}">
        <p14:creationId xmlns:p14="http://schemas.microsoft.com/office/powerpoint/2010/main" val="79256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Dit golfhandicap – en ny verden</a:t>
            </a:r>
          </a:p>
        </p:txBody>
      </p:sp>
      <p:sp>
        <p:nvSpPr>
          <p:cNvPr id="6" name="Pladsholder til indhold 5">
            <a:extLst>
              <a:ext uri="{FF2B5EF4-FFF2-40B4-BE49-F238E27FC236}">
                <a16:creationId xmlns:a16="http://schemas.microsoft.com/office/drawing/2014/main" id="{542BA984-393C-4ED7-86C7-048508F226BA}"/>
              </a:ext>
            </a:extLst>
          </p:cNvPr>
          <p:cNvSpPr>
            <a:spLocks noGrp="1"/>
          </p:cNvSpPr>
          <p:nvPr>
            <p:ph sz="quarter" idx="12"/>
          </p:nvPr>
        </p:nvSpPr>
        <p:spPr>
          <a:xfrm>
            <a:off x="704335" y="1679348"/>
            <a:ext cx="10799806" cy="4684382"/>
          </a:xfrm>
        </p:spPr>
        <p:txBody>
          <a:bodyPr/>
          <a:lstStyle/>
          <a:p>
            <a:r>
              <a:rPr lang="da-DK" sz="2000" b="1" dirty="0"/>
              <a:t>Et </a:t>
            </a:r>
            <a:r>
              <a:rPr lang="da-DK" sz="2000" b="1" dirty="0">
                <a:solidFill>
                  <a:srgbClr val="FF0000"/>
                </a:solidFill>
              </a:rPr>
              <a:t>Handicap</a:t>
            </a:r>
            <a:r>
              <a:rPr lang="da-DK" sz="2000" b="1" dirty="0"/>
              <a:t> er et decimaltal</a:t>
            </a:r>
          </a:p>
          <a:p>
            <a:r>
              <a:rPr lang="da-DK" sz="2000" dirty="0"/>
              <a:t>…som bruges til at beregne, hvor mange </a:t>
            </a:r>
            <a:r>
              <a:rPr lang="da-DK" sz="2000" b="1" dirty="0"/>
              <a:t>ekstra slag</a:t>
            </a:r>
            <a:r>
              <a:rPr lang="da-DK" sz="2000" dirty="0"/>
              <a:t>, du skal have for kunne konkurrere på </a:t>
            </a:r>
            <a:r>
              <a:rPr lang="da-DK" sz="2000" b="1" dirty="0"/>
              <a:t>fair vilkår </a:t>
            </a:r>
            <a:r>
              <a:rPr lang="da-DK" sz="2000" dirty="0"/>
              <a:t>mod andre spillere eller bare mod banen selv. Det er et mål for din </a:t>
            </a:r>
            <a:r>
              <a:rPr lang="da-DK" sz="2000" b="1" dirty="0"/>
              <a:t>aktuelle spillestyrke</a:t>
            </a:r>
            <a:r>
              <a:rPr lang="da-DK" sz="2000" dirty="0"/>
              <a:t>, og en af hjørnestenene i golf. </a:t>
            </a:r>
          </a:p>
          <a:p>
            <a:r>
              <a:rPr lang="da-DK" sz="2000" dirty="0"/>
              <a:t>Et beregnet Handicap på 54,0 er maksimum i Handicapsystemet. Du får dit første Handicap på 54,0, når du bliver meldt ind i en golfklub.</a:t>
            </a:r>
          </a:p>
          <a:p>
            <a:endParaRPr lang="da-DK" sz="2000" dirty="0"/>
          </a:p>
          <a:p>
            <a:r>
              <a:rPr lang="da-DK" sz="2000" b="1" dirty="0"/>
              <a:t>Et </a:t>
            </a:r>
            <a:r>
              <a:rPr lang="da-DK" sz="2000" b="1" dirty="0">
                <a:solidFill>
                  <a:srgbClr val="FF0000"/>
                </a:solidFill>
              </a:rPr>
              <a:t>Spillehandicap</a:t>
            </a:r>
            <a:r>
              <a:rPr lang="da-DK" sz="2000" b="1" dirty="0"/>
              <a:t> er et helt tal</a:t>
            </a:r>
          </a:p>
          <a:p>
            <a:r>
              <a:rPr lang="da-DK" sz="2000" dirty="0"/>
              <a:t>… og resultatet af en beregning, som giver det antal </a:t>
            </a:r>
            <a:r>
              <a:rPr lang="da-DK" sz="2000" b="1" dirty="0"/>
              <a:t>ekstra slag</a:t>
            </a:r>
            <a:r>
              <a:rPr lang="da-DK" sz="2000" dirty="0"/>
              <a:t>, du skal have tildelt på en given bane efter ovennævnte beregning. </a:t>
            </a:r>
          </a:p>
          <a:p>
            <a:r>
              <a:rPr lang="da-DK" sz="2000" dirty="0"/>
              <a:t>Fordi der er forskel på forskellige baners sværhedsgrad, er der også forskel på, hvor mange ekstra slag, du skal have for at kunne spille en bane til dit Handicap.</a:t>
            </a:r>
          </a:p>
          <a:p>
            <a:r>
              <a:rPr lang="da-DK" sz="2000" dirty="0"/>
              <a:t>De ekstra slag skal fordeles på flest muligt af banens huller - startende med det sværeste.</a:t>
            </a:r>
          </a:p>
        </p:txBody>
      </p:sp>
    </p:spTree>
    <p:custDataLst>
      <p:tags r:id="rId1"/>
    </p:custDataLst>
    <p:extLst>
      <p:ext uri="{BB962C8B-B14F-4D97-AF65-F5344CB8AC3E}">
        <p14:creationId xmlns:p14="http://schemas.microsoft.com/office/powerpoint/2010/main" val="37654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Hvordan fordeles slagene, og hvordan bruges de?</a:t>
            </a:r>
          </a:p>
        </p:txBody>
      </p:sp>
      <p:sp>
        <p:nvSpPr>
          <p:cNvPr id="6" name="Pladsholder til indhold 5">
            <a:extLst>
              <a:ext uri="{FF2B5EF4-FFF2-40B4-BE49-F238E27FC236}">
                <a16:creationId xmlns:a16="http://schemas.microsoft.com/office/drawing/2014/main" id="{542BA984-393C-4ED7-86C7-048508F226BA}"/>
              </a:ext>
            </a:extLst>
          </p:cNvPr>
          <p:cNvSpPr>
            <a:spLocks noGrp="1"/>
          </p:cNvSpPr>
          <p:nvPr>
            <p:ph sz="quarter" idx="12"/>
          </p:nvPr>
        </p:nvSpPr>
        <p:spPr>
          <a:xfrm>
            <a:off x="395416" y="1461472"/>
            <a:ext cx="6969211" cy="2544636"/>
          </a:xfrm>
        </p:spPr>
        <p:txBody>
          <a:bodyPr/>
          <a:lstStyle/>
          <a:p>
            <a:r>
              <a:rPr lang="da-DK" sz="2000" b="1" dirty="0"/>
              <a:t>Hullerne har en Handicapnøgle</a:t>
            </a:r>
          </a:p>
          <a:p>
            <a:pPr>
              <a:lnSpc>
                <a:spcPct val="100000"/>
              </a:lnSpc>
            </a:pPr>
            <a:r>
              <a:rPr lang="da-DK" sz="1800" dirty="0"/>
              <a:t>…som er tildelt hvert hul i samarbejde mellem klubben og Dansk Golf Union. Nøglerne går fra 1 til 18 og fortæller, hvordan hullernes sværhedsgrad bedømmes og på hvilke huller, en handicapspiller har brug for ekstra slag for at have en fair chance for at score på hullet. </a:t>
            </a:r>
          </a:p>
          <a:p>
            <a:pPr>
              <a:lnSpc>
                <a:spcPct val="100000"/>
              </a:lnSpc>
            </a:pPr>
            <a:r>
              <a:rPr lang="da-DK" sz="1800" dirty="0"/>
              <a:t>Nøgle 1 er det ”sværeste” og 18 det ”letteste”. Handicapslagene fordeles efter disse nøgler.</a:t>
            </a:r>
          </a:p>
        </p:txBody>
      </p:sp>
      <p:sp>
        <p:nvSpPr>
          <p:cNvPr id="5" name="Rektangel 4">
            <a:extLst>
              <a:ext uri="{FF2B5EF4-FFF2-40B4-BE49-F238E27FC236}">
                <a16:creationId xmlns:a16="http://schemas.microsoft.com/office/drawing/2014/main" id="{737DBF60-D7F4-41C1-AF0E-41931C9D670C}"/>
              </a:ext>
            </a:extLst>
          </p:cNvPr>
          <p:cNvSpPr/>
          <p:nvPr/>
        </p:nvSpPr>
        <p:spPr>
          <a:xfrm>
            <a:off x="3449321" y="4006108"/>
            <a:ext cx="8512020" cy="2349361"/>
          </a:xfrm>
          <a:prstGeom prst="rect">
            <a:avLst/>
          </a:prstGeom>
        </p:spPr>
        <p:txBody>
          <a:bodyPr wrap="square">
            <a:spAutoFit/>
          </a:bodyPr>
          <a:lstStyle/>
          <a:p>
            <a:pPr>
              <a:spcBef>
                <a:spcPts val="1000"/>
              </a:spcBef>
            </a:pPr>
            <a:r>
              <a:rPr lang="da-DK" sz="2000" b="1" dirty="0">
                <a:latin typeface="Arial (null)"/>
              </a:rPr>
              <a:t>Hullernes Par</a:t>
            </a:r>
          </a:p>
          <a:p>
            <a:pPr>
              <a:spcBef>
                <a:spcPts val="1000"/>
              </a:spcBef>
            </a:pPr>
            <a:r>
              <a:rPr lang="da-DK" sz="2000" dirty="0">
                <a:latin typeface="Arial (null)"/>
              </a:rPr>
              <a:t>… </a:t>
            </a:r>
            <a:r>
              <a:rPr lang="da-DK" dirty="0">
                <a:latin typeface="Arial (null)"/>
              </a:rPr>
              <a:t>er udgangspunkt for, hvordan vi scorer i golf. ”Par” på et hul er den score, som en spiller med Handicap 0 normalt forventes at opnå på et hul. </a:t>
            </a:r>
          </a:p>
          <a:p>
            <a:pPr>
              <a:spcBef>
                <a:spcPts val="1000"/>
              </a:spcBef>
            </a:pPr>
            <a:r>
              <a:rPr lang="da-DK" dirty="0">
                <a:latin typeface="Arial (null)"/>
              </a:rPr>
              <a:t>Men golf er kendetegnet ved at Handicapsystemet kan udligne forskellene, så en ”dygtig” og ”mindre dygtig” spiller kan spille en fair runde med hinanden.</a:t>
            </a:r>
          </a:p>
          <a:p>
            <a:endParaRPr lang="da-DK" dirty="0">
              <a:latin typeface="Arial (null)"/>
            </a:endParaRPr>
          </a:p>
          <a:p>
            <a:r>
              <a:rPr lang="da-DK" dirty="0">
                <a:latin typeface="Arial (null)"/>
              </a:rPr>
              <a:t>”Din Par” er forskellig fra hullets Par, netop på grund af Handicapsystemet</a:t>
            </a:r>
          </a:p>
        </p:txBody>
      </p:sp>
      <p:pic>
        <p:nvPicPr>
          <p:cNvPr id="8" name="Billede 7">
            <a:extLst>
              <a:ext uri="{FF2B5EF4-FFF2-40B4-BE49-F238E27FC236}">
                <a16:creationId xmlns:a16="http://schemas.microsoft.com/office/drawing/2014/main" id="{90DCF4D7-2588-4B6D-B9A0-CE625D883B87}"/>
              </a:ext>
            </a:extLst>
          </p:cNvPr>
          <p:cNvPicPr>
            <a:picLocks noChangeAspect="1"/>
          </p:cNvPicPr>
          <p:nvPr/>
        </p:nvPicPr>
        <p:blipFill>
          <a:blip r:embed="rId4"/>
          <a:stretch>
            <a:fillRect/>
          </a:stretch>
        </p:blipFill>
        <p:spPr>
          <a:xfrm>
            <a:off x="326375" y="4006108"/>
            <a:ext cx="2685916" cy="2699676"/>
          </a:xfrm>
          <a:prstGeom prst="rect">
            <a:avLst/>
          </a:prstGeom>
        </p:spPr>
      </p:pic>
      <p:pic>
        <p:nvPicPr>
          <p:cNvPr id="10" name="Billede 9">
            <a:extLst>
              <a:ext uri="{FF2B5EF4-FFF2-40B4-BE49-F238E27FC236}">
                <a16:creationId xmlns:a16="http://schemas.microsoft.com/office/drawing/2014/main" id="{3247C642-6B99-457E-B2B7-08C922D4B992}"/>
              </a:ext>
            </a:extLst>
          </p:cNvPr>
          <p:cNvPicPr>
            <a:picLocks noChangeAspect="1"/>
          </p:cNvPicPr>
          <p:nvPr/>
        </p:nvPicPr>
        <p:blipFill>
          <a:blip r:embed="rId5"/>
          <a:stretch>
            <a:fillRect/>
          </a:stretch>
        </p:blipFill>
        <p:spPr>
          <a:xfrm>
            <a:off x="7558502" y="1537172"/>
            <a:ext cx="4065076" cy="1638994"/>
          </a:xfrm>
          <a:prstGeom prst="rect">
            <a:avLst/>
          </a:prstGeom>
        </p:spPr>
      </p:pic>
    </p:spTree>
    <p:custDataLst>
      <p:tags r:id="rId1"/>
    </p:custDataLst>
    <p:extLst>
      <p:ext uri="{BB962C8B-B14F-4D97-AF65-F5344CB8AC3E}">
        <p14:creationId xmlns:p14="http://schemas.microsoft.com/office/powerpoint/2010/main" val="42204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D6BBEF3-34DA-4967-8DD2-E1D7409B4C3F}"/>
              </a:ext>
            </a:extLst>
          </p:cNvPr>
          <p:cNvPicPr>
            <a:picLocks noChangeAspect="1"/>
          </p:cNvPicPr>
          <p:nvPr/>
        </p:nvPicPr>
        <p:blipFill>
          <a:blip r:embed="rId4"/>
          <a:srcRect/>
          <a:stretch/>
        </p:blipFill>
        <p:spPr>
          <a:xfrm>
            <a:off x="110237" y="110605"/>
            <a:ext cx="6247619" cy="4047968"/>
          </a:xfrm>
          <a:prstGeom prst="rect">
            <a:avLst/>
          </a:prstGeom>
        </p:spPr>
      </p:pic>
      <p:pic>
        <p:nvPicPr>
          <p:cNvPr id="4" name="Billede 3">
            <a:extLst>
              <a:ext uri="{FF2B5EF4-FFF2-40B4-BE49-F238E27FC236}">
                <a16:creationId xmlns:a16="http://schemas.microsoft.com/office/drawing/2014/main" id="{3CFE686E-FDEE-47D5-BC10-53EFDA69495C}"/>
              </a:ext>
            </a:extLst>
          </p:cNvPr>
          <p:cNvPicPr>
            <a:picLocks noChangeAspect="1"/>
          </p:cNvPicPr>
          <p:nvPr/>
        </p:nvPicPr>
        <p:blipFill>
          <a:blip r:embed="rId5"/>
          <a:srcRect/>
          <a:stretch/>
        </p:blipFill>
        <p:spPr>
          <a:xfrm>
            <a:off x="5537569" y="2490784"/>
            <a:ext cx="6223250" cy="3895238"/>
          </a:xfrm>
          <a:prstGeom prst="rect">
            <a:avLst/>
          </a:prstGeom>
        </p:spPr>
      </p:pic>
      <p:sp>
        <p:nvSpPr>
          <p:cNvPr id="5" name="Rektangel 4">
            <a:extLst>
              <a:ext uri="{FF2B5EF4-FFF2-40B4-BE49-F238E27FC236}">
                <a16:creationId xmlns:a16="http://schemas.microsoft.com/office/drawing/2014/main" id="{FFDC1800-2B0F-44AC-BC27-218075741579}"/>
              </a:ext>
            </a:extLst>
          </p:cNvPr>
          <p:cNvSpPr/>
          <p:nvPr/>
        </p:nvSpPr>
        <p:spPr>
          <a:xfrm>
            <a:off x="110237" y="1828800"/>
            <a:ext cx="412277" cy="2078181"/>
          </a:xfrm>
          <a:prstGeom prst="rect">
            <a:avLst/>
          </a:prstGeom>
          <a:solidFill>
            <a:srgbClr val="FFC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430BA6F1-4D86-459F-9F81-A1055246FE89}"/>
              </a:ext>
            </a:extLst>
          </p:cNvPr>
          <p:cNvSpPr/>
          <p:nvPr/>
        </p:nvSpPr>
        <p:spPr>
          <a:xfrm>
            <a:off x="2221774" y="1831941"/>
            <a:ext cx="877686" cy="2078181"/>
          </a:xfrm>
          <a:prstGeom prst="rect">
            <a:avLst/>
          </a:prstGeom>
          <a:solidFill>
            <a:srgbClr val="FFC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271542E9-9A06-4C78-93C5-0220FD9E293A}"/>
              </a:ext>
            </a:extLst>
          </p:cNvPr>
          <p:cNvSpPr/>
          <p:nvPr/>
        </p:nvSpPr>
        <p:spPr>
          <a:xfrm>
            <a:off x="5530147" y="2864749"/>
            <a:ext cx="412277" cy="2078181"/>
          </a:xfrm>
          <a:prstGeom prst="rect">
            <a:avLst/>
          </a:prstGeom>
          <a:solidFill>
            <a:srgbClr val="FFC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592E1CF8-7A68-4D66-8132-D3F228192D01}"/>
              </a:ext>
            </a:extLst>
          </p:cNvPr>
          <p:cNvSpPr/>
          <p:nvPr/>
        </p:nvSpPr>
        <p:spPr>
          <a:xfrm>
            <a:off x="7641684" y="2867890"/>
            <a:ext cx="877686" cy="2078181"/>
          </a:xfrm>
          <a:prstGeom prst="rect">
            <a:avLst/>
          </a:prstGeom>
          <a:solidFill>
            <a:srgbClr val="FFC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3" name="Rektangel: afrundede hjørner 22">
            <a:extLst>
              <a:ext uri="{FF2B5EF4-FFF2-40B4-BE49-F238E27FC236}">
                <a16:creationId xmlns:a16="http://schemas.microsoft.com/office/drawing/2014/main" id="{2C7DE517-63DD-499C-A588-C0BBA6B88337}"/>
              </a:ext>
            </a:extLst>
          </p:cNvPr>
          <p:cNvSpPr/>
          <p:nvPr/>
        </p:nvSpPr>
        <p:spPr>
          <a:xfrm>
            <a:off x="2221774" y="3087584"/>
            <a:ext cx="877686" cy="213756"/>
          </a:xfrm>
          <a:prstGeom prst="roundRect">
            <a:avLst/>
          </a:prstGeom>
          <a:solidFill>
            <a:srgbClr val="C00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4" name="Rektangel: afrundede hjørner 23">
            <a:extLst>
              <a:ext uri="{FF2B5EF4-FFF2-40B4-BE49-F238E27FC236}">
                <a16:creationId xmlns:a16="http://schemas.microsoft.com/office/drawing/2014/main" id="{2DB826B2-AE3A-4C9E-AE7C-39D134E4851B}"/>
              </a:ext>
            </a:extLst>
          </p:cNvPr>
          <p:cNvSpPr/>
          <p:nvPr/>
        </p:nvSpPr>
        <p:spPr>
          <a:xfrm>
            <a:off x="2221774" y="3500252"/>
            <a:ext cx="877686" cy="213756"/>
          </a:xfrm>
          <a:prstGeom prst="roundRect">
            <a:avLst/>
          </a:prstGeom>
          <a:solidFill>
            <a:srgbClr val="C00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5" name="Rektangel: afrundede hjørner 24">
            <a:extLst>
              <a:ext uri="{FF2B5EF4-FFF2-40B4-BE49-F238E27FC236}">
                <a16:creationId xmlns:a16="http://schemas.microsoft.com/office/drawing/2014/main" id="{CE8D08A4-AD68-48FC-8453-01C37ECFC27A}"/>
              </a:ext>
            </a:extLst>
          </p:cNvPr>
          <p:cNvSpPr/>
          <p:nvPr/>
        </p:nvSpPr>
        <p:spPr>
          <a:xfrm>
            <a:off x="7638868" y="4331525"/>
            <a:ext cx="877686" cy="213756"/>
          </a:xfrm>
          <a:prstGeom prst="roundRect">
            <a:avLst/>
          </a:prstGeom>
          <a:solidFill>
            <a:srgbClr val="C00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6" name="Rektangel: afrundede hjørner 25">
            <a:extLst>
              <a:ext uri="{FF2B5EF4-FFF2-40B4-BE49-F238E27FC236}">
                <a16:creationId xmlns:a16="http://schemas.microsoft.com/office/drawing/2014/main" id="{056153E4-0F12-4D89-8A7B-25437811C5C6}"/>
              </a:ext>
            </a:extLst>
          </p:cNvPr>
          <p:cNvSpPr/>
          <p:nvPr/>
        </p:nvSpPr>
        <p:spPr>
          <a:xfrm>
            <a:off x="7638868" y="3929216"/>
            <a:ext cx="877686" cy="213756"/>
          </a:xfrm>
          <a:prstGeom prst="roundRect">
            <a:avLst/>
          </a:prstGeom>
          <a:solidFill>
            <a:srgbClr val="C00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7" name="Rektangel: afrundede hjørner 26">
            <a:extLst>
              <a:ext uri="{FF2B5EF4-FFF2-40B4-BE49-F238E27FC236}">
                <a16:creationId xmlns:a16="http://schemas.microsoft.com/office/drawing/2014/main" id="{514F2161-5ABF-41CD-A164-48B9636E2261}"/>
              </a:ext>
            </a:extLst>
          </p:cNvPr>
          <p:cNvSpPr/>
          <p:nvPr/>
        </p:nvSpPr>
        <p:spPr>
          <a:xfrm>
            <a:off x="7638868" y="3514306"/>
            <a:ext cx="877686" cy="213756"/>
          </a:xfrm>
          <a:prstGeom prst="roundRect">
            <a:avLst/>
          </a:prstGeom>
          <a:solidFill>
            <a:srgbClr val="C00000">
              <a:alpha val="20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8" name="Tekstfelt 27">
            <a:extLst>
              <a:ext uri="{FF2B5EF4-FFF2-40B4-BE49-F238E27FC236}">
                <a16:creationId xmlns:a16="http://schemas.microsoft.com/office/drawing/2014/main" id="{52C92BEF-5E35-4929-80F3-4C303AC827AB}"/>
              </a:ext>
            </a:extLst>
          </p:cNvPr>
          <p:cNvSpPr txBox="1"/>
          <p:nvPr/>
        </p:nvSpPr>
        <p:spPr>
          <a:xfrm>
            <a:off x="155395" y="5555025"/>
            <a:ext cx="5231478" cy="830997"/>
          </a:xfrm>
          <a:prstGeom prst="rect">
            <a:avLst/>
          </a:prstGeom>
          <a:noFill/>
        </p:spPr>
        <p:txBody>
          <a:bodyPr wrap="square" rtlCol="0">
            <a:spAutoFit/>
          </a:bodyPr>
          <a:lstStyle/>
          <a:p>
            <a:r>
              <a:rPr lang="da-DK" sz="2400" dirty="0">
                <a:latin typeface="Arial (null)"/>
              </a:rPr>
              <a:t>Denne person har 31 slag</a:t>
            </a:r>
          </a:p>
          <a:p>
            <a:r>
              <a:rPr lang="da-DK" sz="2400" dirty="0">
                <a:latin typeface="Arial (null)"/>
              </a:rPr>
              <a:t>= 2 pr. hul, dog kun 1 på de 5 letteste</a:t>
            </a:r>
          </a:p>
        </p:txBody>
      </p:sp>
      <p:sp>
        <p:nvSpPr>
          <p:cNvPr id="29" name="Rektangel 28">
            <a:extLst>
              <a:ext uri="{FF2B5EF4-FFF2-40B4-BE49-F238E27FC236}">
                <a16:creationId xmlns:a16="http://schemas.microsoft.com/office/drawing/2014/main" id="{A30209FE-B5E3-49B5-A1F6-90F0DEEDBC41}"/>
              </a:ext>
            </a:extLst>
          </p:cNvPr>
          <p:cNvSpPr/>
          <p:nvPr/>
        </p:nvSpPr>
        <p:spPr>
          <a:xfrm>
            <a:off x="6483178" y="86970"/>
            <a:ext cx="5193957" cy="1200329"/>
          </a:xfrm>
          <a:prstGeom prst="rect">
            <a:avLst/>
          </a:prstGeom>
        </p:spPr>
        <p:txBody>
          <a:bodyPr wrap="square">
            <a:spAutoFit/>
          </a:bodyPr>
          <a:lstStyle/>
          <a:p>
            <a:r>
              <a:rPr lang="da-DK" sz="2400" dirty="0">
                <a:latin typeface="Arial (null)"/>
              </a:rPr>
              <a:t>Som tidligere nævnt fordeles handicapslagene (kolonnen SPH) på hullerne efter handicapnøglen. </a:t>
            </a:r>
            <a:endParaRPr lang="da-DK" sz="2400" dirty="0"/>
          </a:p>
        </p:txBody>
      </p:sp>
    </p:spTree>
    <p:custDataLst>
      <p:tags r:id="rId1"/>
    </p:custDataLst>
    <p:extLst>
      <p:ext uri="{BB962C8B-B14F-4D97-AF65-F5344CB8AC3E}">
        <p14:creationId xmlns:p14="http://schemas.microsoft.com/office/powerpoint/2010/main" val="1978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4" grpId="0" animBg="1"/>
      <p:bldP spid="25" grpId="0" animBg="1"/>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E57EA99-EF78-43F0-AC83-371EB999CE87}"/>
              </a:ext>
            </a:extLst>
          </p:cNvPr>
          <p:cNvPicPr>
            <a:picLocks noChangeAspect="1"/>
          </p:cNvPicPr>
          <p:nvPr/>
        </p:nvPicPr>
        <p:blipFill>
          <a:blip r:embed="rId4"/>
          <a:srcRect/>
          <a:stretch/>
        </p:blipFill>
        <p:spPr>
          <a:xfrm>
            <a:off x="1758487" y="280787"/>
            <a:ext cx="8675024" cy="5983982"/>
          </a:xfrm>
          <a:prstGeom prst="rect">
            <a:avLst/>
          </a:prstGeom>
        </p:spPr>
      </p:pic>
      <p:sp>
        <p:nvSpPr>
          <p:cNvPr id="4" name="Pil: højre 3">
            <a:extLst>
              <a:ext uri="{FF2B5EF4-FFF2-40B4-BE49-F238E27FC236}">
                <a16:creationId xmlns:a16="http://schemas.microsoft.com/office/drawing/2014/main" id="{465745E3-AA91-43D4-85CC-707B4F15D205}"/>
              </a:ext>
            </a:extLst>
          </p:cNvPr>
          <p:cNvSpPr/>
          <p:nvPr/>
        </p:nvSpPr>
        <p:spPr>
          <a:xfrm>
            <a:off x="451262" y="1745673"/>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6" name="Pil: højre 5">
            <a:extLst>
              <a:ext uri="{FF2B5EF4-FFF2-40B4-BE49-F238E27FC236}">
                <a16:creationId xmlns:a16="http://schemas.microsoft.com/office/drawing/2014/main" id="{0E7FA240-EAFA-43DB-86BE-A2C5446CA180}"/>
              </a:ext>
            </a:extLst>
          </p:cNvPr>
          <p:cNvSpPr/>
          <p:nvPr/>
        </p:nvSpPr>
        <p:spPr>
          <a:xfrm>
            <a:off x="451262" y="2898709"/>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7" name="Pil: højre 6">
            <a:extLst>
              <a:ext uri="{FF2B5EF4-FFF2-40B4-BE49-F238E27FC236}">
                <a16:creationId xmlns:a16="http://schemas.microsoft.com/office/drawing/2014/main" id="{9F7F3F56-ECA5-4A7A-AA10-61CD55E885AB}"/>
              </a:ext>
            </a:extLst>
          </p:cNvPr>
          <p:cNvSpPr/>
          <p:nvPr/>
        </p:nvSpPr>
        <p:spPr>
          <a:xfrm>
            <a:off x="451261" y="3499449"/>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8" name="Pil: højre 7">
            <a:extLst>
              <a:ext uri="{FF2B5EF4-FFF2-40B4-BE49-F238E27FC236}">
                <a16:creationId xmlns:a16="http://schemas.microsoft.com/office/drawing/2014/main" id="{727FB5E5-E7DA-4D9E-AEF7-AE3E6474A0C2}"/>
              </a:ext>
            </a:extLst>
          </p:cNvPr>
          <p:cNvSpPr/>
          <p:nvPr/>
        </p:nvSpPr>
        <p:spPr>
          <a:xfrm>
            <a:off x="451262" y="4100189"/>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0" name="Pil: højre 9">
            <a:extLst>
              <a:ext uri="{FF2B5EF4-FFF2-40B4-BE49-F238E27FC236}">
                <a16:creationId xmlns:a16="http://schemas.microsoft.com/office/drawing/2014/main" id="{F20AF744-95C4-477B-9C45-A3411060BB3F}"/>
              </a:ext>
            </a:extLst>
          </p:cNvPr>
          <p:cNvSpPr/>
          <p:nvPr/>
        </p:nvSpPr>
        <p:spPr>
          <a:xfrm>
            <a:off x="451262" y="4700928"/>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05948F5E-7614-429B-86A6-224B662B4A97}"/>
              </a:ext>
            </a:extLst>
          </p:cNvPr>
          <p:cNvSpPr/>
          <p:nvPr/>
        </p:nvSpPr>
        <p:spPr>
          <a:xfrm>
            <a:off x="1864426" y="2745539"/>
            <a:ext cx="8478982"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B9E8DBB5-F4A8-453C-9B6B-35A3C199196E}"/>
              </a:ext>
            </a:extLst>
          </p:cNvPr>
          <p:cNvSpPr/>
          <p:nvPr/>
        </p:nvSpPr>
        <p:spPr>
          <a:xfrm>
            <a:off x="2481942" y="3372591"/>
            <a:ext cx="7220197"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BB04337-424B-4A4A-B4A3-C4BF0F1D960B}"/>
              </a:ext>
            </a:extLst>
          </p:cNvPr>
          <p:cNvSpPr/>
          <p:nvPr/>
        </p:nvSpPr>
        <p:spPr>
          <a:xfrm>
            <a:off x="2481942" y="3999643"/>
            <a:ext cx="7220197"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0B32DCE-2EE0-4A90-B028-3EDBA9338697}"/>
              </a:ext>
            </a:extLst>
          </p:cNvPr>
          <p:cNvSpPr/>
          <p:nvPr/>
        </p:nvSpPr>
        <p:spPr>
          <a:xfrm>
            <a:off x="2481942" y="4652786"/>
            <a:ext cx="7220197"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38975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20" grpId="0" animBg="1"/>
      <p:bldP spid="20" grpId="1" animBg="1"/>
      <p:bldP spid="22" grpId="0" animBg="1"/>
      <p:bldP spid="22"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550862"/>
          </a:xfrm>
        </p:spPr>
        <p:txBody>
          <a:bodyPr/>
          <a:lstStyle/>
          <a:p>
            <a:pPr marL="342900" indent="-342900">
              <a:buFont typeface="Arial" panose="020B0604020202020204" pitchFamily="34" charset="0"/>
              <a:buChar char="•"/>
            </a:pPr>
            <a:r>
              <a:rPr lang="da-DK" sz="2400" dirty="0"/>
              <a:t>Notér score – enten som slag eller en streg</a:t>
            </a:r>
          </a:p>
          <a:p>
            <a:pPr marL="342900" indent="-342900">
              <a:buFont typeface="Arial" panose="020B0604020202020204" pitchFamily="34" charset="0"/>
              <a:buChar char="•"/>
            </a:pPr>
            <a:r>
              <a:rPr lang="da-DK" sz="2400" dirty="0" err="1"/>
              <a:t>Golfbox</a:t>
            </a:r>
            <a:r>
              <a:rPr lang="da-DK" sz="2400" dirty="0"/>
              <a:t> beregner din score til handicapformål, når den indtastes</a:t>
            </a:r>
          </a:p>
          <a:p>
            <a:pPr marL="342900" indent="-342900">
              <a:buFont typeface="Arial" panose="020B0604020202020204" pitchFamily="34" charset="0"/>
              <a:buChar char="•"/>
            </a:pPr>
            <a:r>
              <a:rPr lang="da-DK" sz="2400" dirty="0"/>
              <a:t>Tællende scores:</a:t>
            </a:r>
          </a:p>
          <a:p>
            <a:pPr marL="1028700" lvl="1" indent="-342900"/>
            <a:r>
              <a:rPr lang="da-DK" dirty="0">
                <a:solidFill>
                  <a:schemeClr val="tx1"/>
                </a:solidFill>
                <a:latin typeface="Arial (null)"/>
              </a:rPr>
              <a:t>Alle runder (private/turnering) er som udgangspunkt tællende</a:t>
            </a:r>
          </a:p>
          <a:p>
            <a:pPr marL="1028700" lvl="1" indent="-342900"/>
            <a:r>
              <a:rPr lang="da-DK" dirty="0">
                <a:solidFill>
                  <a:schemeClr val="tx1"/>
                </a:solidFill>
                <a:latin typeface="Arial (null)"/>
              </a:rPr>
              <a:t>9 eller 18 hullers slagspil / slagspil maksimum / </a:t>
            </a:r>
            <a:r>
              <a:rPr lang="da-DK" dirty="0" err="1">
                <a:solidFill>
                  <a:schemeClr val="tx1"/>
                </a:solidFill>
                <a:latin typeface="Arial (null)"/>
              </a:rPr>
              <a:t>stableford</a:t>
            </a:r>
            <a:endParaRPr lang="da-DK" dirty="0">
              <a:solidFill>
                <a:schemeClr val="tx1"/>
              </a:solidFill>
              <a:latin typeface="Arial (null)"/>
            </a:endParaRPr>
          </a:p>
          <a:p>
            <a:pPr marL="1028700" lvl="1" indent="-342900"/>
            <a:r>
              <a:rPr lang="da-DK" dirty="0">
                <a:solidFill>
                  <a:schemeClr val="tx1"/>
                </a:solidFill>
                <a:latin typeface="Arial (null)"/>
              </a:rPr>
              <a:t>Alle spillere kan spille tællende 9 eller 18 hullers runder</a:t>
            </a:r>
          </a:p>
          <a:p>
            <a:pPr marL="1028700" lvl="1" indent="-342900"/>
            <a:r>
              <a:rPr lang="da-DK" dirty="0">
                <a:solidFill>
                  <a:schemeClr val="tx1"/>
                </a:solidFill>
                <a:latin typeface="Arial (null)"/>
              </a:rPr>
              <a:t>Alle spillere kan spille tællende private runder (og turneringsrunder)</a:t>
            </a:r>
          </a:p>
          <a:p>
            <a:pPr marL="1028700" lvl="1" indent="-342900"/>
            <a:r>
              <a:rPr lang="da-DK" dirty="0">
                <a:solidFill>
                  <a:schemeClr val="tx1"/>
                </a:solidFill>
                <a:latin typeface="Arial (null)"/>
              </a:rPr>
              <a:t>Spillet efter Golfreglerne</a:t>
            </a:r>
          </a:p>
          <a:p>
            <a:pPr marL="1028700" lvl="1" indent="-342900"/>
            <a:r>
              <a:rPr lang="da-DK" dirty="0">
                <a:solidFill>
                  <a:schemeClr val="tx1"/>
                </a:solidFill>
                <a:latin typeface="Arial (null)"/>
              </a:rPr>
              <a:t>Godkendt af markør*</a:t>
            </a: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399164"/>
            <a:ext cx="10011746" cy="1045028"/>
          </a:xfrm>
          <a:prstGeom prst="rect">
            <a:avLst/>
          </a:prstGeom>
        </p:spPr>
      </p:pic>
    </p:spTree>
    <p:custDataLst>
      <p:tags r:id="rId1"/>
    </p:custDataLst>
    <p:extLst>
      <p:ext uri="{BB962C8B-B14F-4D97-AF65-F5344CB8AC3E}">
        <p14:creationId xmlns:p14="http://schemas.microsoft.com/office/powerpoint/2010/main" val="40581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472070"/>
          </a:xfrm>
        </p:spPr>
        <p:txBody>
          <a:bodyPr/>
          <a:lstStyle/>
          <a:p>
            <a:pPr marL="342900" indent="-342900">
              <a:buFont typeface="Arial" panose="020B0604020202020204" pitchFamily="34" charset="0"/>
              <a:buChar char="•"/>
            </a:pPr>
            <a:r>
              <a:rPr lang="da-DK" sz="2400" dirty="0"/>
              <a:t>Din score justeres efter indtastning til en </a:t>
            </a:r>
            <a:r>
              <a:rPr lang="da-DK" sz="2400" b="1" dirty="0"/>
              <a:t>handicapscore</a:t>
            </a:r>
            <a:r>
              <a:rPr lang="da-DK" sz="2400" dirty="0"/>
              <a:t>, som er:</a:t>
            </a:r>
            <a:endParaRPr lang="da-DK" sz="2400" b="1" dirty="0"/>
          </a:p>
          <a:p>
            <a:pPr marL="1028700" lvl="1" indent="-342900"/>
            <a:r>
              <a:rPr lang="da-DK" dirty="0">
                <a:solidFill>
                  <a:schemeClr val="tx1"/>
                </a:solidFill>
                <a:latin typeface="Arial (null)"/>
              </a:rPr>
              <a:t>Det er det antal slag, der er ”fair” at bruge til handicapformål</a:t>
            </a:r>
          </a:p>
          <a:p>
            <a:pPr marL="342900" indent="-342900">
              <a:buFont typeface="Arial" panose="020B0604020202020204" pitchFamily="34" charset="0"/>
              <a:buChar char="•"/>
            </a:pPr>
            <a:r>
              <a:rPr lang="da-DK" sz="2400" b="1" dirty="0">
                <a:solidFill>
                  <a:schemeClr val="tx1"/>
                </a:solidFill>
                <a:latin typeface="Arial (null)"/>
              </a:rPr>
              <a:t>Fair betyder</a:t>
            </a:r>
            <a:r>
              <a:rPr lang="da-DK" sz="2400" dirty="0">
                <a:solidFill>
                  <a:schemeClr val="tx1"/>
                </a:solidFill>
                <a:latin typeface="Arial (null)"/>
              </a:rPr>
              <a:t>:</a:t>
            </a:r>
          </a:p>
          <a:p>
            <a:pPr marL="1028700" lvl="1" indent="-342900"/>
            <a:r>
              <a:rPr lang="da-DK" dirty="0">
                <a:solidFill>
                  <a:schemeClr val="tx1"/>
                </a:solidFill>
                <a:latin typeface="Arial (null)"/>
              </a:rPr>
              <a:t>Det faktiske antal slag, dog maksimum </a:t>
            </a:r>
            <a:r>
              <a:rPr lang="da-DK" b="1" dirty="0">
                <a:solidFill>
                  <a:schemeClr val="tx1"/>
                </a:solidFill>
                <a:latin typeface="Arial (null)"/>
              </a:rPr>
              <a:t>Din Dobbelt </a:t>
            </a:r>
            <a:r>
              <a:rPr lang="da-DK" b="1" dirty="0" err="1">
                <a:solidFill>
                  <a:schemeClr val="tx1"/>
                </a:solidFill>
                <a:latin typeface="Arial (null)"/>
              </a:rPr>
              <a:t>Bogey</a:t>
            </a:r>
            <a:r>
              <a:rPr lang="da-DK" b="1" dirty="0">
                <a:solidFill>
                  <a:schemeClr val="tx1"/>
                </a:solidFill>
                <a:latin typeface="Arial (null)"/>
              </a:rPr>
              <a:t> </a:t>
            </a:r>
            <a:r>
              <a:rPr lang="da-DK" dirty="0">
                <a:solidFill>
                  <a:schemeClr val="tx1"/>
                </a:solidFill>
                <a:latin typeface="Arial (null)"/>
              </a:rPr>
              <a:t>(DDB)</a:t>
            </a:r>
          </a:p>
          <a:p>
            <a:pPr marL="1485900" lvl="2" indent="-342900"/>
            <a:r>
              <a:rPr lang="da-DK" sz="2400" dirty="0">
                <a:solidFill>
                  <a:schemeClr val="tx1"/>
                </a:solidFill>
                <a:latin typeface="Arial (null)"/>
              </a:rPr>
              <a:t>Din Par er banens Par plus dine handicapslag på hullet, så…</a:t>
            </a:r>
          </a:p>
          <a:p>
            <a:pPr marL="1485900" lvl="2" indent="-342900"/>
            <a:r>
              <a:rPr lang="da-DK" sz="2400" dirty="0">
                <a:solidFill>
                  <a:schemeClr val="tx1"/>
                </a:solidFill>
                <a:latin typeface="Arial (null)"/>
              </a:rPr>
              <a:t>DDB er 2 slag over Din par, svarende til en streg og altså maksimum til handicapberegning</a:t>
            </a:r>
          </a:p>
          <a:p>
            <a:pPr marL="342900" indent="-342900">
              <a:buFont typeface="Arial" panose="020B0604020202020204" pitchFamily="34" charset="0"/>
              <a:buChar char="•"/>
            </a:pPr>
            <a:r>
              <a:rPr lang="da-DK" sz="2400" dirty="0"/>
              <a:t>Lad os se på et scorekort – og handicapscoren</a:t>
            </a: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423441"/>
            <a:ext cx="10011746" cy="996474"/>
          </a:xfrm>
          <a:prstGeom prst="rect">
            <a:avLst/>
          </a:prstGeom>
        </p:spPr>
      </p:pic>
    </p:spTree>
    <p:custDataLst>
      <p:tags r:id="rId1"/>
    </p:custDataLst>
    <p:extLst>
      <p:ext uri="{BB962C8B-B14F-4D97-AF65-F5344CB8AC3E}">
        <p14:creationId xmlns:p14="http://schemas.microsoft.com/office/powerpoint/2010/main" val="25218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3D5C1E4-1C1A-456C-8447-C3E1024F5CDE}"/>
              </a:ext>
            </a:extLst>
          </p:cNvPr>
          <p:cNvPicPr>
            <a:picLocks noChangeAspect="1"/>
          </p:cNvPicPr>
          <p:nvPr/>
        </p:nvPicPr>
        <p:blipFill>
          <a:blip r:embed="rId4"/>
          <a:stretch>
            <a:fillRect/>
          </a:stretch>
        </p:blipFill>
        <p:spPr>
          <a:xfrm>
            <a:off x="581815" y="463137"/>
            <a:ext cx="6495190" cy="5533901"/>
          </a:xfrm>
          <a:prstGeom prst="rect">
            <a:avLst/>
          </a:prstGeom>
        </p:spPr>
      </p:pic>
      <p:sp>
        <p:nvSpPr>
          <p:cNvPr id="9" name="Rektangel 8">
            <a:extLst>
              <a:ext uri="{FF2B5EF4-FFF2-40B4-BE49-F238E27FC236}">
                <a16:creationId xmlns:a16="http://schemas.microsoft.com/office/drawing/2014/main" id="{0E04AD0D-D09E-4F76-BF74-0093DA14E9C6}"/>
              </a:ext>
            </a:extLst>
          </p:cNvPr>
          <p:cNvSpPr/>
          <p:nvPr/>
        </p:nvSpPr>
        <p:spPr>
          <a:xfrm>
            <a:off x="4263241" y="3429000"/>
            <a:ext cx="2813763" cy="1900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0" name="Pladsholder til indhold 3">
            <a:extLst>
              <a:ext uri="{FF2B5EF4-FFF2-40B4-BE49-F238E27FC236}">
                <a16:creationId xmlns:a16="http://schemas.microsoft.com/office/drawing/2014/main" id="{03E18CE4-6532-4708-A6D9-225A5CAA4F2F}"/>
              </a:ext>
            </a:extLst>
          </p:cNvPr>
          <p:cNvSpPr txBox="1">
            <a:spLocks/>
          </p:cNvSpPr>
          <p:nvPr/>
        </p:nvSpPr>
        <p:spPr>
          <a:xfrm>
            <a:off x="6868969" y="463136"/>
            <a:ext cx="5005873" cy="57892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ul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a-DK" sz="2200" dirty="0"/>
              <a:t>MAX findes måske ikke på scorekortet, men er indsat for at vise, hvornår man kan samle op og får 0 point. Det svarer også til DDB.</a:t>
            </a:r>
          </a:p>
          <a:p>
            <a:pPr marL="342900" indent="-342900">
              <a:buFont typeface="Arial" panose="020B0604020202020204" pitchFamily="34" charset="0"/>
              <a:buChar char="•"/>
            </a:pPr>
            <a:r>
              <a:rPr lang="da-DK" sz="2200" dirty="0"/>
              <a:t>Hvis faktisk score er under eller lig med MAX, bruges faktisk score til handicap.</a:t>
            </a:r>
          </a:p>
          <a:p>
            <a:pPr marL="342900" indent="-342900">
              <a:buFont typeface="Arial" panose="020B0604020202020204" pitchFamily="34" charset="0"/>
              <a:buChar char="•"/>
            </a:pPr>
            <a:r>
              <a:rPr lang="da-DK" sz="2200" dirty="0"/>
              <a:t>Ved højere eller streg bruges MAX</a:t>
            </a:r>
          </a:p>
          <a:p>
            <a:pPr marL="342900" indent="-342900">
              <a:buFont typeface="Arial" panose="020B0604020202020204" pitchFamily="34" charset="0"/>
              <a:buChar char="•"/>
            </a:pPr>
            <a:r>
              <a:rPr lang="da-DK" sz="2200" dirty="0"/>
              <a:t>Læg i øvrigt mærke til, hvor nemt det er at udregne point fra MAX:</a:t>
            </a:r>
          </a:p>
          <a:p>
            <a:pPr marL="1028700" lvl="1" indent="-342900"/>
            <a:r>
              <a:rPr lang="da-DK" sz="2200" dirty="0">
                <a:solidFill>
                  <a:schemeClr val="tx1"/>
                </a:solidFill>
                <a:latin typeface="Arial (null)"/>
              </a:rPr>
              <a:t>Max – slag = point (7-5 = 2)</a:t>
            </a:r>
          </a:p>
        </p:txBody>
      </p:sp>
      <p:sp>
        <p:nvSpPr>
          <p:cNvPr id="11" name="Ellipse 10">
            <a:extLst>
              <a:ext uri="{FF2B5EF4-FFF2-40B4-BE49-F238E27FC236}">
                <a16:creationId xmlns:a16="http://schemas.microsoft.com/office/drawing/2014/main" id="{D0505399-5CA6-4A5A-ADA8-5D75E7696EB1}"/>
              </a:ext>
            </a:extLst>
          </p:cNvPr>
          <p:cNvSpPr/>
          <p:nvPr/>
        </p:nvSpPr>
        <p:spPr>
          <a:xfrm>
            <a:off x="1804086" y="1037968"/>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DF56133-4D29-4A59-9EFC-288E74E91444}"/>
              </a:ext>
            </a:extLst>
          </p:cNvPr>
          <p:cNvPicPr>
            <a:picLocks noChangeAspect="1"/>
          </p:cNvPicPr>
          <p:nvPr/>
        </p:nvPicPr>
        <p:blipFill>
          <a:blip r:embed="rId5"/>
          <a:srcRect/>
          <a:stretch/>
        </p:blipFill>
        <p:spPr>
          <a:xfrm>
            <a:off x="6972987" y="5946054"/>
            <a:ext cx="5005873" cy="498237"/>
          </a:xfrm>
          <a:prstGeom prst="rect">
            <a:avLst/>
          </a:prstGeom>
        </p:spPr>
      </p:pic>
      <p:sp>
        <p:nvSpPr>
          <p:cNvPr id="7" name="Ellipse 6">
            <a:extLst>
              <a:ext uri="{FF2B5EF4-FFF2-40B4-BE49-F238E27FC236}">
                <a16:creationId xmlns:a16="http://schemas.microsoft.com/office/drawing/2014/main" id="{A757861C-2680-4097-980F-D97E591E3C95}"/>
              </a:ext>
            </a:extLst>
          </p:cNvPr>
          <p:cNvSpPr/>
          <p:nvPr/>
        </p:nvSpPr>
        <p:spPr>
          <a:xfrm>
            <a:off x="2322054" y="233025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C1CD9FDB-0438-422F-9E51-3237427A6AFC}"/>
              </a:ext>
            </a:extLst>
          </p:cNvPr>
          <p:cNvSpPr/>
          <p:nvPr/>
        </p:nvSpPr>
        <p:spPr>
          <a:xfrm>
            <a:off x="3426370" y="233025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7B455903-30A9-4824-81F6-139869E74E6E}"/>
              </a:ext>
            </a:extLst>
          </p:cNvPr>
          <p:cNvSpPr/>
          <p:nvPr/>
        </p:nvSpPr>
        <p:spPr>
          <a:xfrm>
            <a:off x="2304536" y="404066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E7D1D8BB-71A0-4269-A3B5-6EFD9F791991}"/>
              </a:ext>
            </a:extLst>
          </p:cNvPr>
          <p:cNvSpPr/>
          <p:nvPr/>
        </p:nvSpPr>
        <p:spPr>
          <a:xfrm>
            <a:off x="3426370" y="404066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741F95E7-3C55-4871-84FA-A7F68C2A266B}"/>
              </a:ext>
            </a:extLst>
          </p:cNvPr>
          <p:cNvSpPr/>
          <p:nvPr/>
        </p:nvSpPr>
        <p:spPr>
          <a:xfrm>
            <a:off x="2010992" y="2607276"/>
            <a:ext cx="1464806" cy="391408"/>
          </a:xfrm>
          <a:prstGeom prst="rect">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21539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8" grpId="0" animBg="1"/>
      <p:bldP spid="13" grpId="0" animBg="1"/>
      <p:bldP spid="14"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GU V2" val="bYzHHXAV"/>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GU v2">
  <a:themeElements>
    <a:clrScheme name="DGU Farver">
      <a:dk1>
        <a:srgbClr val="000000"/>
      </a:dk1>
      <a:lt1>
        <a:srgbClr val="FFFFFF"/>
      </a:lt1>
      <a:dk2>
        <a:srgbClr val="346143"/>
      </a:dk2>
      <a:lt2>
        <a:srgbClr val="B5B6AE"/>
      </a:lt2>
      <a:accent1>
        <a:srgbClr val="B2B847"/>
      </a:accent1>
      <a:accent2>
        <a:srgbClr val="6D2759"/>
      </a:accent2>
      <a:accent3>
        <a:srgbClr val="93A390"/>
      </a:accent3>
      <a:accent4>
        <a:srgbClr val="6D2759"/>
      </a:accent4>
      <a:accent5>
        <a:srgbClr val="346043"/>
      </a:accent5>
      <a:accent6>
        <a:srgbClr val="B3B847"/>
      </a:accent6>
      <a:hlink>
        <a:srgbClr val="000000"/>
      </a:hlink>
      <a:folHlink>
        <a:srgbClr val="00000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GU v2" id="{4B915963-3506-BB43-9168-26587A880C29}" vid="{5A0B2E21-AC54-0D46-B82E-1D5516ED7B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new">
    <a:dk1>
      <a:srgbClr val="000000"/>
    </a:dk1>
    <a:lt1>
      <a:sysClr val="window" lastClr="FFFFFF"/>
    </a:lt1>
    <a:dk2>
      <a:srgbClr val="346243"/>
    </a:dk2>
    <a:lt2>
      <a:srgbClr val="A9A8A0"/>
    </a:lt2>
    <a:accent1>
      <a:srgbClr val="BB312E"/>
    </a:accent1>
    <a:accent2>
      <a:srgbClr val="389DCC"/>
    </a:accent2>
    <a:accent3>
      <a:srgbClr val="B3AB2C"/>
    </a:accent3>
    <a:accent4>
      <a:srgbClr val="4B1C36"/>
    </a:accent4>
    <a:accent5>
      <a:srgbClr val="CB616B"/>
    </a:accent5>
    <a:accent6>
      <a:srgbClr val="CD5920"/>
    </a:accent6>
    <a:hlink>
      <a:srgbClr val="254F32"/>
    </a:hlink>
    <a:folHlink>
      <a:srgbClr val="A9A8A0"/>
    </a:folHlink>
  </a:clrScheme>
</a:themeOverride>
</file>

<file path=docProps/app.xml><?xml version="1.0" encoding="utf-8"?>
<Properties xmlns="http://schemas.openxmlformats.org/officeDocument/2006/extended-properties" xmlns:vt="http://schemas.openxmlformats.org/officeDocument/2006/docPropsVTypes">
  <TotalTime>8101</TotalTime>
  <Words>2107</Words>
  <Application>Microsoft Office PowerPoint</Application>
  <PresentationFormat>Widescreen</PresentationFormat>
  <Paragraphs>179</Paragraphs>
  <Slides>20</Slides>
  <Notes>20</Notes>
  <HiddenSlides>2</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20</vt:i4>
      </vt:variant>
    </vt:vector>
  </HeadingPairs>
  <TitlesOfParts>
    <vt:vector size="29" baseType="lpstr">
      <vt:lpstr>Arial</vt:lpstr>
      <vt:lpstr>Arial (null)</vt:lpstr>
      <vt:lpstr>Calibri</vt:lpstr>
      <vt:lpstr>Calibri Light</vt:lpstr>
      <vt:lpstr>Helvetica</vt:lpstr>
      <vt:lpstr>Myriad Pro Cond</vt:lpstr>
      <vt:lpstr>Myriad Pro Light Cond</vt:lpstr>
      <vt:lpstr>Raleway</vt:lpstr>
      <vt:lpstr>DGU v2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Ole Haag</dc:creator>
  <cp:lastModifiedBy>Ole Haag</cp:lastModifiedBy>
  <cp:revision>91</cp:revision>
  <dcterms:created xsi:type="dcterms:W3CDTF">2020-09-03T08:22:39Z</dcterms:created>
  <dcterms:modified xsi:type="dcterms:W3CDTF">2021-01-21T15:47:43Z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2A383D3A-5214-4421-8015-3BFC1B9DE738</vt:lpwstr>
  </property>
  <property fmtid="{D5CDD505-2E9C-101B-9397-08002B2CF9AE}" pid="3" name="ArticulatePath">
    <vt:lpwstr>Dit handicapsystem - til klubaftenen V2</vt:lpwstr>
  </property>
</Properties>
</file>